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2" r:id="rId6"/>
    <p:sldId id="261" r:id="rId7"/>
    <p:sldId id="258" r:id="rId8"/>
  </p:sldIdLst>
  <p:sldSz cx="42808525" cy="30279975"/>
  <p:notesSz cx="6858000" cy="9144000"/>
  <p:defaultTextStyle>
    <a:defPPr>
      <a:defRPr lang="en-US"/>
    </a:defPPr>
    <a:lvl1pPr marL="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496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9937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24906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99875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74843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49812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2478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9974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7540B-4047-4CB7-AA04-AFECCB6A682C}">
          <p14:sldIdLst>
            <p14:sldId id="260"/>
            <p14:sldId id="262"/>
          </p14:sldIdLst>
        </p14:section>
        <p14:section name="Untitled Section" id="{6969AD3C-FBE2-42D4-A9AB-0165C143C3CD}">
          <p14:sldIdLst>
            <p14:sldId id="261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39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E72"/>
    <a:srgbClr val="EA5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67933D-49CA-47D1-BB7F-F654708A14D7}" v="4" dt="2023-11-29T10:12:41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18" d="100"/>
          <a:sy n="18" d="100"/>
        </p:scale>
        <p:origin x="1435" y="163"/>
      </p:cViewPr>
      <p:guideLst>
        <p:guide orient="horz" pos="9539"/>
        <p:guide pos="13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nat, Quasirat" userId="449b9af3-6943-47d1-a37a-15c8fee0f137" providerId="ADAL" clId="{A667933D-49CA-47D1-BB7F-F654708A14D7}"/>
    <pc:docChg chg="custSel modSld">
      <pc:chgData name="Hasnat, Quasirat" userId="449b9af3-6943-47d1-a37a-15c8fee0f137" providerId="ADAL" clId="{A667933D-49CA-47D1-BB7F-F654708A14D7}" dt="2023-11-29T10:12:41.448" v="6"/>
      <pc:docMkLst>
        <pc:docMk/>
      </pc:docMkLst>
      <pc:sldChg chg="addSp delSp modSp">
        <pc:chgData name="Hasnat, Quasirat" userId="449b9af3-6943-47d1-a37a-15c8fee0f137" providerId="ADAL" clId="{A667933D-49CA-47D1-BB7F-F654708A14D7}" dt="2023-11-29T10:12:41.448" v="6"/>
        <pc:sldMkLst>
          <pc:docMk/>
          <pc:sldMk cId="3557466106" sldId="258"/>
        </pc:sldMkLst>
        <pc:spChg chg="del">
          <ac:chgData name="Hasnat, Quasirat" userId="449b9af3-6943-47d1-a37a-15c8fee0f137" providerId="ADAL" clId="{A667933D-49CA-47D1-BB7F-F654708A14D7}" dt="2023-11-29T10:12:41.448" v="6"/>
          <ac:spMkLst>
            <pc:docMk/>
            <pc:sldMk cId="3557466106" sldId="258"/>
            <ac:spMk id="31" creationId="{00000000-0000-0000-0000-000000000000}"/>
          </ac:spMkLst>
        </pc:spChg>
        <pc:picChg chg="add mod">
          <ac:chgData name="Hasnat, Quasirat" userId="449b9af3-6943-47d1-a37a-15c8fee0f137" providerId="ADAL" clId="{A667933D-49CA-47D1-BB7F-F654708A14D7}" dt="2023-11-29T10:12:41.448" v="6"/>
          <ac:picMkLst>
            <pc:docMk/>
            <pc:sldMk cId="3557466106" sldId="258"/>
            <ac:picMk id="35" creationId="{8CD0C335-452F-D7BF-96B1-C97CC92D9C02}"/>
          </ac:picMkLst>
        </pc:picChg>
      </pc:sldChg>
      <pc:sldChg chg="addSp delSp modSp mod">
        <pc:chgData name="Hasnat, Quasirat" userId="449b9af3-6943-47d1-a37a-15c8fee0f137" providerId="ADAL" clId="{A667933D-49CA-47D1-BB7F-F654708A14D7}" dt="2023-11-29T10:12:27.106" v="1"/>
        <pc:sldMkLst>
          <pc:docMk/>
          <pc:sldMk cId="226151120" sldId="260"/>
        </pc:sldMkLst>
        <pc:spChg chg="add del mod">
          <ac:chgData name="Hasnat, Quasirat" userId="449b9af3-6943-47d1-a37a-15c8fee0f137" providerId="ADAL" clId="{A667933D-49CA-47D1-BB7F-F654708A14D7}" dt="2023-11-29T10:12:27.106" v="1"/>
          <ac:spMkLst>
            <pc:docMk/>
            <pc:sldMk cId="226151120" sldId="260"/>
            <ac:spMk id="3" creationId="{A43A330F-CE58-8D44-37A6-D2244E15D295}"/>
          </ac:spMkLst>
        </pc:spChg>
        <pc:picChg chg="add mod">
          <ac:chgData name="Hasnat, Quasirat" userId="449b9af3-6943-47d1-a37a-15c8fee0f137" providerId="ADAL" clId="{A667933D-49CA-47D1-BB7F-F654708A14D7}" dt="2023-11-29T10:12:27.106" v="1"/>
          <ac:picMkLst>
            <pc:docMk/>
            <pc:sldMk cId="226151120" sldId="260"/>
            <ac:picMk id="4" creationId="{F897DA05-636B-3ADD-7147-B95DA7F7AF0E}"/>
          </ac:picMkLst>
        </pc:picChg>
        <pc:picChg chg="del">
          <ac:chgData name="Hasnat, Quasirat" userId="449b9af3-6943-47d1-a37a-15c8fee0f137" providerId="ADAL" clId="{A667933D-49CA-47D1-BB7F-F654708A14D7}" dt="2023-11-29T10:12:24.942" v="0" actId="478"/>
          <ac:picMkLst>
            <pc:docMk/>
            <pc:sldMk cId="226151120" sldId="260"/>
            <ac:picMk id="66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A667933D-49CA-47D1-BB7F-F654708A14D7}" dt="2023-11-29T10:12:37.171" v="5"/>
        <pc:sldMkLst>
          <pc:docMk/>
          <pc:sldMk cId="3794002093" sldId="261"/>
        </pc:sldMkLst>
        <pc:spChg chg="add del mod">
          <ac:chgData name="Hasnat, Quasirat" userId="449b9af3-6943-47d1-a37a-15c8fee0f137" providerId="ADAL" clId="{A667933D-49CA-47D1-BB7F-F654708A14D7}" dt="2023-11-29T10:12:37.171" v="5"/>
          <ac:spMkLst>
            <pc:docMk/>
            <pc:sldMk cId="3794002093" sldId="261"/>
            <ac:spMk id="3" creationId="{BCB0B1D0-5D84-6D70-9AC7-6EA5B797FE53}"/>
          </ac:spMkLst>
        </pc:spChg>
        <pc:picChg chg="add mod">
          <ac:chgData name="Hasnat, Quasirat" userId="449b9af3-6943-47d1-a37a-15c8fee0f137" providerId="ADAL" clId="{A667933D-49CA-47D1-BB7F-F654708A14D7}" dt="2023-11-29T10:12:37.171" v="5"/>
          <ac:picMkLst>
            <pc:docMk/>
            <pc:sldMk cId="3794002093" sldId="261"/>
            <ac:picMk id="4" creationId="{F021200F-B067-0578-21D1-5A1708D9ACF9}"/>
          </ac:picMkLst>
        </pc:picChg>
        <pc:picChg chg="del">
          <ac:chgData name="Hasnat, Quasirat" userId="449b9af3-6943-47d1-a37a-15c8fee0f137" providerId="ADAL" clId="{A667933D-49CA-47D1-BB7F-F654708A14D7}" dt="2023-11-29T10:12:35.058" v="4" actId="478"/>
          <ac:picMkLst>
            <pc:docMk/>
            <pc:sldMk cId="3794002093" sldId="261"/>
            <ac:picMk id="66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A667933D-49CA-47D1-BB7F-F654708A14D7}" dt="2023-11-29T10:12:32.307" v="3"/>
        <pc:sldMkLst>
          <pc:docMk/>
          <pc:sldMk cId="1486162000" sldId="262"/>
        </pc:sldMkLst>
        <pc:spChg chg="add del mod">
          <ac:chgData name="Hasnat, Quasirat" userId="449b9af3-6943-47d1-a37a-15c8fee0f137" providerId="ADAL" clId="{A667933D-49CA-47D1-BB7F-F654708A14D7}" dt="2023-11-29T10:12:32.307" v="3"/>
          <ac:spMkLst>
            <pc:docMk/>
            <pc:sldMk cId="1486162000" sldId="262"/>
            <ac:spMk id="35" creationId="{E0A121D3-78B6-AC5B-AAB7-2939C411BAC9}"/>
          </ac:spMkLst>
        </pc:spChg>
        <pc:picChg chg="add mod">
          <ac:chgData name="Hasnat, Quasirat" userId="449b9af3-6943-47d1-a37a-15c8fee0f137" providerId="ADAL" clId="{A667933D-49CA-47D1-BB7F-F654708A14D7}" dt="2023-11-29T10:12:32.307" v="3"/>
          <ac:picMkLst>
            <pc:docMk/>
            <pc:sldMk cId="1486162000" sldId="262"/>
            <ac:picMk id="36" creationId="{757F8E28-6451-D804-E3BD-0D62C2F152AF}"/>
          </ac:picMkLst>
        </pc:picChg>
        <pc:picChg chg="del">
          <ac:chgData name="Hasnat, Quasirat" userId="449b9af3-6943-47d1-a37a-15c8fee0f137" providerId="ADAL" clId="{A667933D-49CA-47D1-BB7F-F654708A14D7}" dt="2023-11-29T10:12:30.297" v="2" actId="478"/>
          <ac:picMkLst>
            <pc:docMk/>
            <pc:sldMk cId="1486162000" sldId="262"/>
            <ac:picMk id="4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8473648" y="11778357"/>
            <a:ext cx="11802347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8473648" y="10199409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5421868" y="13153569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5373346" y="21302976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2578128" y="19825896"/>
            <a:ext cx="1200541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8403978" y="21281585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417960" y="13561040"/>
            <a:ext cx="1206377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2576162" y="26446745"/>
            <a:ext cx="728196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5360430" y="26446745"/>
            <a:ext cx="12426102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8406563" y="26446745"/>
            <a:ext cx="12136440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627442" y="827592"/>
            <a:ext cx="26659139" cy="1578948"/>
          </a:xfrm>
          <a:prstGeom prst="rect">
            <a:avLst/>
          </a:prstGeom>
        </p:spPr>
        <p:txBody>
          <a:bodyPr vert="horz" lIns="214994" tIns="107497" rIns="214994" bIns="107497" rtlCol="0" anchor="ctr">
            <a:noAutofit/>
          </a:bodyPr>
          <a:lstStyle>
            <a:lvl1pPr>
              <a:defRPr sz="9000" baseline="0"/>
            </a:lvl1pPr>
          </a:lstStyle>
          <a:p>
            <a:r>
              <a:rPr lang="en-US" dirty="0"/>
              <a:t>1 line Title - Insert title, 90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2576161" y="23238460"/>
            <a:ext cx="11898607" cy="3208829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5391259" y="23219278"/>
            <a:ext cx="12019311" cy="307521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27902414" y="4430671"/>
            <a:ext cx="13047795" cy="4992021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8421807" y="23391401"/>
            <a:ext cx="12247358" cy="3106821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5703643" y="2915877"/>
            <a:ext cx="20257405" cy="92414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6415974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087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8473648" y="11778357"/>
            <a:ext cx="11802347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8473648" y="10199409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5421868" y="13153569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5373346" y="21302976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2578128" y="19825896"/>
            <a:ext cx="1200541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8403978" y="21281585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50pt, 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417960" y="13561040"/>
            <a:ext cx="1206377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2576162" y="26446745"/>
            <a:ext cx="728196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5360430" y="26446745"/>
            <a:ext cx="12426102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8406563" y="26446745"/>
            <a:ext cx="12136440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627443" y="623857"/>
            <a:ext cx="25419532" cy="15789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2 line Title - Insert title at 74 point</a:t>
            </a:r>
            <a:br>
              <a:rPr lang="en-US" dirty="0"/>
            </a:br>
            <a:r>
              <a:rPr lang="en-US" dirty="0"/>
              <a:t>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2576161" y="23238460"/>
            <a:ext cx="11898607" cy="3208829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5391259" y="23219278"/>
            <a:ext cx="12019311" cy="307521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27902414" y="4430671"/>
            <a:ext cx="13047795" cy="4992021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8421807" y="23391401"/>
            <a:ext cx="12247358" cy="3106821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5703643" y="2915877"/>
            <a:ext cx="25502819" cy="924142"/>
          </a:xfrm>
          <a:prstGeom prst="rect">
            <a:avLst/>
          </a:prstGeom>
        </p:spPr>
        <p:txBody>
          <a:bodyPr/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   </a:t>
            </a:r>
          </a:p>
          <a:p>
            <a:pPr lvl="0"/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6415974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6014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8355271" y="11502437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8355271" y="9974425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636283" y="6252349"/>
            <a:ext cx="11802347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636283" y="4673402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5397428" y="13662907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5397428" y="12083960"/>
            <a:ext cx="1209050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5373346" y="21302976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2578128" y="19825896"/>
            <a:ext cx="12005413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8403978" y="21281585"/>
            <a:ext cx="12114943" cy="203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5418852" y="15496524"/>
            <a:ext cx="12168458" cy="387096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8355271" y="13967967"/>
            <a:ext cx="1206377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2576162" y="26446745"/>
            <a:ext cx="7281969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5360430" y="26446745"/>
            <a:ext cx="12426102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8406563" y="26446745"/>
            <a:ext cx="12136440" cy="357080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591221" y="18654419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778701" y="14325046"/>
            <a:ext cx="11706754" cy="3972836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2576161" y="23238460"/>
            <a:ext cx="11898607" cy="3208829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5391259" y="23219278"/>
            <a:ext cx="12019311" cy="307521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27902414" y="4430671"/>
            <a:ext cx="13047795" cy="4992021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8421807" y="23391401"/>
            <a:ext cx="12247358" cy="3106821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627443" y="623857"/>
            <a:ext cx="25322768" cy="15789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2 line Title - Insert title at 74 point</a:t>
            </a:r>
            <a:br>
              <a:rPr lang="en-US" dirty="0"/>
            </a:br>
            <a:r>
              <a:rPr lang="en-US" dirty="0"/>
              <a:t>Arial Bold font</a:t>
            </a:r>
            <a:endParaRPr lang="en-GB" dirty="0"/>
          </a:p>
        </p:txBody>
      </p:sp>
      <p:sp>
        <p:nvSpPr>
          <p:cNvPr id="38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5703642" y="2915877"/>
            <a:ext cx="25246568" cy="1052467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7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8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6415974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3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6109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584533" y="4596693"/>
            <a:ext cx="24622432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2123323" y="11974519"/>
            <a:ext cx="12819665" cy="7494840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5703486" y="11167152"/>
            <a:ext cx="11375920" cy="305603"/>
          </a:xfrm>
          <a:prstGeom prst="rect">
            <a:avLst/>
          </a:prstGeom>
        </p:spPr>
        <p:txBody>
          <a:bodyPr/>
          <a:lstStyle>
            <a:lvl1pPr>
              <a:defRPr sz="13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8428587" y="18743472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8616066" y="14325046"/>
            <a:ext cx="11706754" cy="3972836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2576161" y="23238460"/>
            <a:ext cx="11898607" cy="3208829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5391259" y="23219278"/>
            <a:ext cx="12019311" cy="307521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27902414" y="4430671"/>
            <a:ext cx="13047795" cy="4992021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8421807" y="23235797"/>
            <a:ext cx="12247358" cy="3262426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9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5703643" y="3213530"/>
            <a:ext cx="20257405" cy="92414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30 point Arial font</a:t>
            </a:r>
          </a:p>
          <a:p>
            <a:pPr lvl="0"/>
            <a:r>
              <a:rPr lang="en-US" dirty="0"/>
              <a:t>Insert names of institutions at 30 point Arial font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71" hasCustomPrompt="1"/>
          </p:nvPr>
        </p:nvSpPr>
        <p:spPr>
          <a:xfrm>
            <a:off x="2698487" y="5647074"/>
            <a:ext cx="24546089" cy="59592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bg1"/>
                </a:solidFill>
              </a:defRPr>
            </a:lvl4pPr>
            <a:lvl5pPr marL="1080000"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72" hasCustomPrompt="1"/>
          </p:nvPr>
        </p:nvSpPr>
        <p:spPr>
          <a:xfrm>
            <a:off x="28404582" y="9709300"/>
            <a:ext cx="11857628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73" hasCustomPrompt="1"/>
          </p:nvPr>
        </p:nvSpPr>
        <p:spPr>
          <a:xfrm>
            <a:off x="28518536" y="10454078"/>
            <a:ext cx="11820863" cy="37181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74" hasCustomPrompt="1"/>
          </p:nvPr>
        </p:nvSpPr>
        <p:spPr>
          <a:xfrm>
            <a:off x="15437445" y="12192785"/>
            <a:ext cx="11857628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75" hasCustomPrompt="1"/>
          </p:nvPr>
        </p:nvSpPr>
        <p:spPr>
          <a:xfrm>
            <a:off x="15437444" y="12937563"/>
            <a:ext cx="11820863" cy="37181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25"/>
          <p:cNvSpPr>
            <a:spLocks noGrp="1"/>
          </p:cNvSpPr>
          <p:nvPr>
            <p:ph type="body" sz="quarter" idx="76" hasCustomPrompt="1"/>
          </p:nvPr>
        </p:nvSpPr>
        <p:spPr>
          <a:xfrm>
            <a:off x="2629457" y="19774962"/>
            <a:ext cx="11857628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77" hasCustomPrompt="1"/>
          </p:nvPr>
        </p:nvSpPr>
        <p:spPr>
          <a:xfrm>
            <a:off x="2629456" y="20519741"/>
            <a:ext cx="11820863" cy="37181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25"/>
          <p:cNvSpPr>
            <a:spLocks noGrp="1"/>
          </p:cNvSpPr>
          <p:nvPr>
            <p:ph type="body" sz="quarter" idx="78" hasCustomPrompt="1"/>
          </p:nvPr>
        </p:nvSpPr>
        <p:spPr>
          <a:xfrm>
            <a:off x="15473999" y="19774962"/>
            <a:ext cx="11857628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52" name="Text Placeholder 21"/>
          <p:cNvSpPr>
            <a:spLocks noGrp="1"/>
          </p:cNvSpPr>
          <p:nvPr>
            <p:ph type="body" sz="quarter" idx="79" hasCustomPrompt="1"/>
          </p:nvPr>
        </p:nvSpPr>
        <p:spPr>
          <a:xfrm>
            <a:off x="15473998" y="20519741"/>
            <a:ext cx="11820863" cy="37181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80" hasCustomPrompt="1"/>
          </p:nvPr>
        </p:nvSpPr>
        <p:spPr>
          <a:xfrm>
            <a:off x="28453504" y="26447289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81" hasCustomPrompt="1"/>
          </p:nvPr>
        </p:nvSpPr>
        <p:spPr>
          <a:xfrm>
            <a:off x="15446539" y="26447289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2672729" y="26498223"/>
            <a:ext cx="11910812" cy="357080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61" name="Text Placeholder 25"/>
          <p:cNvSpPr>
            <a:spLocks noGrp="1"/>
          </p:cNvSpPr>
          <p:nvPr>
            <p:ph type="body" sz="quarter" idx="83" hasCustomPrompt="1"/>
          </p:nvPr>
        </p:nvSpPr>
        <p:spPr>
          <a:xfrm>
            <a:off x="28583573" y="19774962"/>
            <a:ext cx="11857628" cy="7130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84" hasCustomPrompt="1"/>
          </p:nvPr>
        </p:nvSpPr>
        <p:spPr>
          <a:xfrm>
            <a:off x="28583573" y="20519741"/>
            <a:ext cx="11820863" cy="37181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5703359" y="7703654"/>
            <a:ext cx="11421552" cy="3310696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36" name="Picture Placeholder 4"/>
          <p:cNvSpPr>
            <a:spLocks noGrp="1"/>
          </p:cNvSpPr>
          <p:nvPr>
            <p:ph type="pic" sz="quarter" idx="90" hasCustomPrompt="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6" name="Picture Placeholder 4"/>
          <p:cNvSpPr>
            <a:spLocks noGrp="1"/>
          </p:cNvSpPr>
          <p:nvPr>
            <p:ph type="pic" sz="quarter" idx="91" hasCustomPrompt="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7" name="Picture Placeholder 4"/>
          <p:cNvSpPr>
            <a:spLocks noGrp="1"/>
          </p:cNvSpPr>
          <p:nvPr>
            <p:ph type="pic" sz="quarter" idx="92" hasCustomPrompt="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9" name="Picture Placeholder 4"/>
          <p:cNvSpPr>
            <a:spLocks noGrp="1"/>
          </p:cNvSpPr>
          <p:nvPr>
            <p:ph type="pic" sz="quarter" idx="93" hasCustomPrompt="1"/>
          </p:nvPr>
        </p:nvSpPr>
        <p:spPr>
          <a:xfrm>
            <a:off x="16415974" y="27821959"/>
            <a:ext cx="4315865" cy="168097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5" name="Picture Placeholder 5"/>
          <p:cNvSpPr>
            <a:spLocks noGrp="1"/>
          </p:cNvSpPr>
          <p:nvPr>
            <p:ph type="pic" sz="quarter" idx="94" hasCustomPrompt="1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Add NIHR logo or sub-logo here</a:t>
            </a:r>
          </a:p>
        </p:txBody>
      </p:sp>
      <p:sp>
        <p:nvSpPr>
          <p:cNvPr id="3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627443" y="903684"/>
            <a:ext cx="25322768" cy="15789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sz="6500"/>
            </a:lvl1pPr>
          </a:lstStyle>
          <a:p>
            <a:r>
              <a:rPr lang="en-US" dirty="0"/>
              <a:t>3 line Title – Insert title at </a:t>
            </a:r>
            <a:br>
              <a:rPr lang="en-US" dirty="0"/>
            </a:br>
            <a:r>
              <a:rPr lang="en-US" dirty="0"/>
              <a:t>65 point, </a:t>
            </a:r>
            <a:br>
              <a:rPr lang="en-US" dirty="0"/>
            </a:br>
            <a:r>
              <a:rPr lang="en-US" dirty="0"/>
              <a:t>Arial Bold font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" y="357"/>
            <a:ext cx="42859939" cy="30279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118078" y="4401060"/>
            <a:ext cx="38946535" cy="226207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4888946" y="572923"/>
            <a:ext cx="0" cy="3310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25323015" y="27580720"/>
            <a:ext cx="0" cy="1982795"/>
          </a:xfrm>
          <a:prstGeom prst="line">
            <a:avLst/>
          </a:prstGeom>
          <a:ln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27443" y="407666"/>
            <a:ext cx="23835108" cy="2711947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/>
          <a:p>
            <a:r>
              <a:rPr lang="en-US" dirty="0"/>
              <a:t>2 line Title - Insert title at  74 point</a:t>
            </a:r>
            <a:br>
              <a:rPr lang="en-US" dirty="0"/>
            </a:br>
            <a:r>
              <a:rPr lang="en-US" dirty="0"/>
              <a:t>Arial Bold font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2071526" y="4414098"/>
            <a:ext cx="38928063" cy="22620711"/>
          </a:xfrm>
          <a:prstGeom prst="rect">
            <a:avLst/>
          </a:prstGeom>
          <a:noFill/>
          <a:ln w="57150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4" r:id="rId3"/>
    <p:sldLayoutId id="2147483652" r:id="rId4"/>
  </p:sldLayoutIdLst>
  <p:txStyles>
    <p:titleStyle>
      <a:lvl1pPr algn="l" defTabSz="2149937" rtl="0" eaLnBrk="1" latinLnBrk="0" hangingPunct="1">
        <a:spcBef>
          <a:spcPct val="0"/>
        </a:spcBef>
        <a:buNone/>
        <a:defRPr sz="7400" b="1" kern="1200" baseline="0">
          <a:solidFill>
            <a:srgbClr val="183E7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2149937" rtl="0" eaLnBrk="1" latinLnBrk="0" hangingPunct="1">
        <a:spcBef>
          <a:spcPct val="20000"/>
        </a:spcBef>
        <a:buFont typeface="Arial" pitchFamily="34" charset="0"/>
        <a:buNone/>
        <a:defRPr sz="5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46824" indent="-671855" algn="l" defTabSz="2149937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87422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62390" indent="-537484" algn="l" defTabSz="2149937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37359" indent="-537484" algn="l" defTabSz="2149937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912328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87296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62265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37233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96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49937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24906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99875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843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49812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52478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9974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342" y="19462623"/>
            <a:ext cx="12943102" cy="755197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1747" y="4402477"/>
            <a:ext cx="13063333" cy="1506688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Chart Placeholder 48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5016874" y="4390518"/>
            <a:ext cx="0" cy="2260274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27959977" y="4390518"/>
            <a:ext cx="0" cy="22617342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26290750" y="27771567"/>
            <a:ext cx="14756225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F897DA05-636B-3ADD-7147-B95DA7F7AF0E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1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342" y="19462623"/>
            <a:ext cx="12944870" cy="755197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1747" y="4402477"/>
            <a:ext cx="13063333" cy="1506688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" name="Table Placeholder 23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Chart Placeholder 24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SmartArt Placeholder 25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ClipArt Placeholder 27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5016874" y="4390518"/>
            <a:ext cx="0" cy="2260274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27959977" y="4390518"/>
            <a:ext cx="0" cy="22617342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26290750" y="27771567"/>
            <a:ext cx="14756225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pic>
        <p:nvPicPr>
          <p:cNvPr id="36" name="Picture Placeholder 35">
            <a:extLst>
              <a:ext uri="{FF2B5EF4-FFF2-40B4-BE49-F238E27FC236}">
                <a16:creationId xmlns:a16="http://schemas.microsoft.com/office/drawing/2014/main" id="{757F8E28-6451-D804-E3BD-0D62C2F152AF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616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879" y="4403993"/>
            <a:ext cx="12932927" cy="753344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3444" y="4435672"/>
            <a:ext cx="12987652" cy="1502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0341" y="19447403"/>
            <a:ext cx="12929636" cy="757280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3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Chart Placeholder 49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>
          <a:xfrm>
            <a:off x="27998718" y="4476097"/>
            <a:ext cx="13047795" cy="4992021"/>
          </a:xfrm>
        </p:spPr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 flipV="1">
            <a:off x="15016874" y="4417467"/>
            <a:ext cx="0" cy="2260274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7"/>
          <p:cNvSpPr>
            <a:spLocks noChangeShapeType="1"/>
          </p:cNvSpPr>
          <p:nvPr/>
        </p:nvSpPr>
        <p:spPr bwMode="auto">
          <a:xfrm flipV="1">
            <a:off x="27959977" y="4417468"/>
            <a:ext cx="0" cy="22617342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6290750" y="27771567"/>
            <a:ext cx="14756225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F021200F-B067-0578-21D1-5A1708D9ACF9}"/>
              </a:ext>
            </a:extLst>
          </p:cNvPr>
          <p:cNvPicPr>
            <a:picLocks noGrp="1" noChangeAspect="1"/>
          </p:cNvPicPr>
          <p:nvPr>
            <p:ph type="pic" sz="quarter" idx="7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40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978" y="4442901"/>
            <a:ext cx="12984375" cy="1503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389" y="4415951"/>
            <a:ext cx="25923309" cy="7572043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389" y="19522064"/>
            <a:ext cx="12933951" cy="749484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9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9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9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27959977" y="4390518"/>
            <a:ext cx="0" cy="22617342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V="1">
            <a:off x="15016874" y="4390518"/>
            <a:ext cx="0" cy="2260274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26290750" y="27771567"/>
            <a:ext cx="14756225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5" name="Picture Placeholder 34">
            <a:extLst>
              <a:ext uri="{FF2B5EF4-FFF2-40B4-BE49-F238E27FC236}">
                <a16:creationId xmlns:a16="http://schemas.microsoft.com/office/drawing/2014/main" id="{8CD0C335-452F-D7BF-96B1-C97CC92D9C02}"/>
              </a:ext>
            </a:extLst>
          </p:cNvPr>
          <p:cNvPicPr>
            <a:picLocks noGrp="1" noChangeAspect="1"/>
          </p:cNvPicPr>
          <p:nvPr>
            <p:ph type="pic" sz="quarter" idx="9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9" b="8149"/>
          <a:stretch>
            <a:fillRect/>
          </a:stretch>
        </p:blipFill>
        <p:spPr bwMode="auto">
          <a:xfrm>
            <a:off x="1247775" y="1027113"/>
            <a:ext cx="11604625" cy="2493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746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14FD35C182E4AAB681729285ED1CD" ma:contentTypeVersion="17" ma:contentTypeDescription="Create a new document." ma:contentTypeScope="" ma:versionID="fae7a4226c4433444b2e8fb713c89999">
  <xsd:schema xmlns:xsd="http://www.w3.org/2001/XMLSchema" xmlns:xs="http://www.w3.org/2001/XMLSchema" xmlns:p="http://schemas.microsoft.com/office/2006/metadata/properties" xmlns:ns2="2924705e-65f3-4229-a556-fa72e3874683" xmlns:ns3="6416615b-11d7-45b9-907f-f38e247d2a21" targetNamespace="http://schemas.microsoft.com/office/2006/metadata/properties" ma:root="true" ma:fieldsID="db12efcb68e05671ec685103af8a0e9d" ns2:_="" ns3:_="">
    <xsd:import namespace="2924705e-65f3-4229-a556-fa72e3874683"/>
    <xsd:import namespace="6416615b-11d7-45b9-907f-f38e247d2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4705e-65f3-4229-a556-fa72e38746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6615b-11d7-45b9-907f-f38e247d2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069d26-8164-4891-af51-3ee11909ea65}" ma:internalName="TaxCatchAll" ma:showField="CatchAllData" ma:web="6416615b-11d7-45b9-907f-f38e247d2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16615b-11d7-45b9-907f-f38e247d2a21" xsi:nil="true"/>
    <lcf76f155ced4ddcb4097134ff3c332f xmlns="2924705e-65f3-4229-a556-fa72e38746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D8950E-6E10-4A4F-9E9B-4C23A1399D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A611D7-FA3B-49A7-9567-36D741A630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4705e-65f3-4229-a556-fa72e3874683"/>
    <ds:schemaRef ds:uri="6416615b-11d7-45b9-907f-f38e247d2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A29726-A8FA-40F7-8465-54041096FA12}">
  <ds:schemaRefs>
    <ds:schemaRef ds:uri="http://schemas.microsoft.com/office/2006/metadata/properties"/>
    <ds:schemaRef ds:uri="http://schemas.microsoft.com/office/infopath/2007/PartnerControls"/>
    <ds:schemaRef ds:uri="6416615b-11d7-45b9-907f-f38e247d2a21"/>
    <ds:schemaRef ds:uri="2924705e-65f3-4229-a556-fa72e38746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256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Hasnat, Quasirat</cp:lastModifiedBy>
  <cp:revision>72</cp:revision>
  <dcterms:created xsi:type="dcterms:W3CDTF">2019-02-11T16:36:52Z</dcterms:created>
  <dcterms:modified xsi:type="dcterms:W3CDTF">2023-11-29T10:12:43Z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0x010100A5F14FD35C182E4AAB681729285ED1CD</vt:lpwstr>
  </property>
  <property fmtid="{D5CDD505-2E9C-101B-9397-08002B2CF9AE}" pid="3" name="MediaServiceImageTags">
    <vt:lpwstr/>
  </property>
</Properties>
</file>