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42808525" cy="302799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539">
          <p15:clr>
            <a:srgbClr val="000000"/>
          </p15:clr>
        </p15:guide>
        <p15:guide id="2" pos="13483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gYqPIjS+RozV+FvHiq480sj1xo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1E9792-E3AA-4F52-BCF3-BF2544E4497B}" v="5" dt="2023-11-29T10:12:10.9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" d="100"/>
          <a:sy n="18" d="100"/>
        </p:scale>
        <p:origin x="1469" y="139"/>
      </p:cViewPr>
      <p:guideLst>
        <p:guide orient="horz" pos="9539"/>
        <p:guide pos="134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customschemas.google.com/relationships/presentationmetadata" Target="metadata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snat, Quasirat" userId="449b9af3-6943-47d1-a37a-15c8fee0f137" providerId="ADAL" clId="{891E9792-E3AA-4F52-BCF3-BF2544E4497B}"/>
    <pc:docChg chg="undo custSel modSld">
      <pc:chgData name="Hasnat, Quasirat" userId="449b9af3-6943-47d1-a37a-15c8fee0f137" providerId="ADAL" clId="{891E9792-E3AA-4F52-BCF3-BF2544E4497B}" dt="2023-11-29T10:12:10.964" v="11"/>
      <pc:docMkLst>
        <pc:docMk/>
      </pc:docMkLst>
      <pc:sldChg chg="addSp delSp modSp mod modNotes">
        <pc:chgData name="Hasnat, Quasirat" userId="449b9af3-6943-47d1-a37a-15c8fee0f137" providerId="ADAL" clId="{891E9792-E3AA-4F52-BCF3-BF2544E4497B}" dt="2023-11-29T10:11:44.622" v="6" actId="1076"/>
        <pc:sldMkLst>
          <pc:docMk/>
          <pc:sldMk cId="0" sldId="256"/>
        </pc:sldMkLst>
        <pc:spChg chg="add del mod">
          <ac:chgData name="Hasnat, Quasirat" userId="449b9af3-6943-47d1-a37a-15c8fee0f137" providerId="ADAL" clId="{891E9792-E3AA-4F52-BCF3-BF2544E4497B}" dt="2023-11-29T10:11:31.792" v="3" actId="478"/>
          <ac:spMkLst>
            <pc:docMk/>
            <pc:sldMk cId="0" sldId="256"/>
            <ac:spMk id="4" creationId="{DA25AEA1-DF28-15A6-E72D-AD4C7650BCFA}"/>
          </ac:spMkLst>
        </pc:spChg>
        <pc:spChg chg="add del mod">
          <ac:chgData name="Hasnat, Quasirat" userId="449b9af3-6943-47d1-a37a-15c8fee0f137" providerId="ADAL" clId="{891E9792-E3AA-4F52-BCF3-BF2544E4497B}" dt="2023-11-29T10:11:40.349" v="5"/>
          <ac:spMkLst>
            <pc:docMk/>
            <pc:sldMk cId="0" sldId="256"/>
            <ac:spMk id="6" creationId="{E82FE6DD-1B70-970D-48AB-019C5654DF1D}"/>
          </ac:spMkLst>
        </pc:spChg>
        <pc:picChg chg="add mod">
          <ac:chgData name="Hasnat, Quasirat" userId="449b9af3-6943-47d1-a37a-15c8fee0f137" providerId="ADAL" clId="{891E9792-E3AA-4F52-BCF3-BF2544E4497B}" dt="2023-11-29T10:11:25.569" v="1" actId="1076"/>
          <ac:picMkLst>
            <pc:docMk/>
            <pc:sldMk cId="0" sldId="256"/>
            <ac:picMk id="2" creationId="{EA41137C-4C44-67CB-509A-2AC82F5ABE3D}"/>
          </ac:picMkLst>
        </pc:picChg>
        <pc:picChg chg="add mod">
          <ac:chgData name="Hasnat, Quasirat" userId="449b9af3-6943-47d1-a37a-15c8fee0f137" providerId="ADAL" clId="{891E9792-E3AA-4F52-BCF3-BF2544E4497B}" dt="2023-11-29T10:11:44.622" v="6" actId="1076"/>
          <ac:picMkLst>
            <pc:docMk/>
            <pc:sldMk cId="0" sldId="256"/>
            <ac:picMk id="7" creationId="{B79EAA29-E833-ACB9-2C27-4A123B3FA289}"/>
          </ac:picMkLst>
        </pc:picChg>
        <pc:picChg chg="add del">
          <ac:chgData name="Hasnat, Quasirat" userId="449b9af3-6943-47d1-a37a-15c8fee0f137" providerId="ADAL" clId="{891E9792-E3AA-4F52-BCF3-BF2544E4497B}" dt="2023-11-29T10:11:36.187" v="4" actId="478"/>
          <ac:picMkLst>
            <pc:docMk/>
            <pc:sldMk cId="0" sldId="256"/>
            <ac:picMk id="187" creationId="{00000000-0000-0000-0000-000000000000}"/>
          </ac:picMkLst>
        </pc:picChg>
      </pc:sldChg>
      <pc:sldChg chg="addSp delSp modSp mod">
        <pc:chgData name="Hasnat, Quasirat" userId="449b9af3-6943-47d1-a37a-15c8fee0f137" providerId="ADAL" clId="{891E9792-E3AA-4F52-BCF3-BF2544E4497B}" dt="2023-11-29T10:11:52.872" v="8"/>
        <pc:sldMkLst>
          <pc:docMk/>
          <pc:sldMk cId="0" sldId="257"/>
        </pc:sldMkLst>
        <pc:spChg chg="add del mod">
          <ac:chgData name="Hasnat, Quasirat" userId="449b9af3-6943-47d1-a37a-15c8fee0f137" providerId="ADAL" clId="{891E9792-E3AA-4F52-BCF3-BF2544E4497B}" dt="2023-11-29T10:11:52.872" v="8"/>
          <ac:spMkLst>
            <pc:docMk/>
            <pc:sldMk cId="0" sldId="257"/>
            <ac:spMk id="3" creationId="{BD2FB6F7-20ED-88AF-215D-F07DD764DF20}"/>
          </ac:spMkLst>
        </pc:spChg>
        <pc:picChg chg="add mod">
          <ac:chgData name="Hasnat, Quasirat" userId="449b9af3-6943-47d1-a37a-15c8fee0f137" providerId="ADAL" clId="{891E9792-E3AA-4F52-BCF3-BF2544E4497B}" dt="2023-11-29T10:11:52.872" v="8"/>
          <ac:picMkLst>
            <pc:docMk/>
            <pc:sldMk cId="0" sldId="257"/>
            <ac:picMk id="4" creationId="{752E36B1-FFCD-0ACB-6ECB-4C1218EFA009}"/>
          </ac:picMkLst>
        </pc:picChg>
        <pc:picChg chg="del">
          <ac:chgData name="Hasnat, Quasirat" userId="449b9af3-6943-47d1-a37a-15c8fee0f137" providerId="ADAL" clId="{891E9792-E3AA-4F52-BCF3-BF2544E4497B}" dt="2023-11-29T10:11:50.899" v="7" actId="478"/>
          <ac:picMkLst>
            <pc:docMk/>
            <pc:sldMk cId="0" sldId="257"/>
            <ac:picMk id="229" creationId="{00000000-0000-0000-0000-000000000000}"/>
          </ac:picMkLst>
        </pc:picChg>
      </pc:sldChg>
      <pc:sldChg chg="addSp delSp modSp mod">
        <pc:chgData name="Hasnat, Quasirat" userId="449b9af3-6943-47d1-a37a-15c8fee0f137" providerId="ADAL" clId="{891E9792-E3AA-4F52-BCF3-BF2544E4497B}" dt="2023-11-29T10:12:03.827" v="10"/>
        <pc:sldMkLst>
          <pc:docMk/>
          <pc:sldMk cId="0" sldId="258"/>
        </pc:sldMkLst>
        <pc:spChg chg="add del mod">
          <ac:chgData name="Hasnat, Quasirat" userId="449b9af3-6943-47d1-a37a-15c8fee0f137" providerId="ADAL" clId="{891E9792-E3AA-4F52-BCF3-BF2544E4497B}" dt="2023-11-29T10:12:03.827" v="10"/>
          <ac:spMkLst>
            <pc:docMk/>
            <pc:sldMk cId="0" sldId="258"/>
            <ac:spMk id="3" creationId="{DBFF8BB7-6BAA-AD8B-875B-FA2F6A39AA5F}"/>
          </ac:spMkLst>
        </pc:spChg>
        <pc:picChg chg="add mod">
          <ac:chgData name="Hasnat, Quasirat" userId="449b9af3-6943-47d1-a37a-15c8fee0f137" providerId="ADAL" clId="{891E9792-E3AA-4F52-BCF3-BF2544E4497B}" dt="2023-11-29T10:12:03.827" v="10"/>
          <ac:picMkLst>
            <pc:docMk/>
            <pc:sldMk cId="0" sldId="258"/>
            <ac:picMk id="4" creationId="{941BE614-7011-7281-B59F-882EF7F67CD6}"/>
          </ac:picMkLst>
        </pc:picChg>
        <pc:picChg chg="del">
          <ac:chgData name="Hasnat, Quasirat" userId="449b9af3-6943-47d1-a37a-15c8fee0f137" providerId="ADAL" clId="{891E9792-E3AA-4F52-BCF3-BF2544E4497B}" dt="2023-11-29T10:11:58.344" v="9" actId="478"/>
          <ac:picMkLst>
            <pc:docMk/>
            <pc:sldMk cId="0" sldId="258"/>
            <ac:picMk id="271" creationId="{00000000-0000-0000-0000-000000000000}"/>
          </ac:picMkLst>
        </pc:picChg>
      </pc:sldChg>
      <pc:sldChg chg="addSp delSp modSp modNotes">
        <pc:chgData name="Hasnat, Quasirat" userId="449b9af3-6943-47d1-a37a-15c8fee0f137" providerId="ADAL" clId="{891E9792-E3AA-4F52-BCF3-BF2544E4497B}" dt="2023-11-29T10:12:10.964" v="11"/>
        <pc:sldMkLst>
          <pc:docMk/>
          <pc:sldMk cId="0" sldId="259"/>
        </pc:sldMkLst>
        <pc:spChg chg="del">
          <ac:chgData name="Hasnat, Quasirat" userId="449b9af3-6943-47d1-a37a-15c8fee0f137" providerId="ADAL" clId="{891E9792-E3AA-4F52-BCF3-BF2544E4497B}" dt="2023-11-29T10:12:10.964" v="11"/>
          <ac:spMkLst>
            <pc:docMk/>
            <pc:sldMk cId="0" sldId="259"/>
            <ac:spMk id="307" creationId="{00000000-0000-0000-0000-000000000000}"/>
          </ac:spMkLst>
        </pc:spChg>
        <pc:picChg chg="add mod">
          <ac:chgData name="Hasnat, Quasirat" userId="449b9af3-6943-47d1-a37a-15c8fee0f137" providerId="ADAL" clId="{891E9792-E3AA-4F52-BCF3-BF2544E4497B}" dt="2023-11-29T10:12:10.964" v="11"/>
          <ac:picMkLst>
            <pc:docMk/>
            <pc:sldMk cId="0" sldId="259"/>
            <ac:picMk id="2" creationId="{53C61A09-6FB4-5CA0-0431-74D4A632DA9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>
            <a:spLocks noGrp="1"/>
          </p:cNvSpPr>
          <p:nvPr>
            <p:ph type="body" idx="1"/>
          </p:nvPr>
        </p:nvSpPr>
        <p:spPr>
          <a:xfrm>
            <a:off x="2417960" y="6175640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body" idx="2"/>
          </p:nvPr>
        </p:nvSpPr>
        <p:spPr>
          <a:xfrm>
            <a:off x="2417960" y="4647627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body" idx="3"/>
          </p:nvPr>
        </p:nvSpPr>
        <p:spPr>
          <a:xfrm>
            <a:off x="15439080" y="4654219"/>
            <a:ext cx="1197148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4"/>
          </p:nvPr>
        </p:nvSpPr>
        <p:spPr>
          <a:xfrm>
            <a:off x="28473647" y="11778357"/>
            <a:ext cx="11802347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5"/>
          </p:nvPr>
        </p:nvSpPr>
        <p:spPr>
          <a:xfrm>
            <a:off x="28473647" y="10199409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Arial"/>
              <a:buNone/>
              <a:defRPr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6"/>
          </p:nvPr>
        </p:nvSpPr>
        <p:spPr>
          <a:xfrm>
            <a:off x="15439080" y="6283438"/>
            <a:ext cx="11971489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body" idx="7"/>
          </p:nvPr>
        </p:nvSpPr>
        <p:spPr>
          <a:xfrm>
            <a:off x="15421869" y="13153569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body" idx="8"/>
          </p:nvPr>
        </p:nvSpPr>
        <p:spPr>
          <a:xfrm>
            <a:off x="15421867" y="11574622"/>
            <a:ext cx="12090503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9"/>
          </p:nvPr>
        </p:nvSpPr>
        <p:spPr>
          <a:xfrm>
            <a:off x="15373345" y="21302977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3"/>
          </p:nvPr>
        </p:nvSpPr>
        <p:spPr>
          <a:xfrm>
            <a:off x="15527398" y="19774963"/>
            <a:ext cx="11984972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4"/>
          </p:nvPr>
        </p:nvSpPr>
        <p:spPr>
          <a:xfrm>
            <a:off x="2576161" y="21353909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5"/>
          </p:nvPr>
        </p:nvSpPr>
        <p:spPr>
          <a:xfrm>
            <a:off x="2578128" y="19825895"/>
            <a:ext cx="12005413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body" idx="16"/>
          </p:nvPr>
        </p:nvSpPr>
        <p:spPr>
          <a:xfrm>
            <a:off x="28403978" y="21281584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17"/>
          </p:nvPr>
        </p:nvSpPr>
        <p:spPr>
          <a:xfrm>
            <a:off x="28558031" y="19753572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6"/>
          <p:cNvSpPr>
            <a:spLocks noGrp="1"/>
          </p:cNvSpPr>
          <p:nvPr>
            <p:ph type="chart" idx="18"/>
          </p:nvPr>
        </p:nvSpPr>
        <p:spPr>
          <a:xfrm>
            <a:off x="2417960" y="9231667"/>
            <a:ext cx="12168458" cy="3870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6"/>
          <p:cNvSpPr>
            <a:spLocks noGrp="1"/>
          </p:cNvSpPr>
          <p:nvPr>
            <p:ph type="pic" idx="19"/>
          </p:nvPr>
        </p:nvSpPr>
        <p:spPr>
          <a:xfrm>
            <a:off x="2189478" y="14477848"/>
            <a:ext cx="12724053" cy="4992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20"/>
          </p:nvPr>
        </p:nvSpPr>
        <p:spPr>
          <a:xfrm>
            <a:off x="2417960" y="13561041"/>
            <a:ext cx="1206377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1"/>
          </p:nvPr>
        </p:nvSpPr>
        <p:spPr>
          <a:xfrm>
            <a:off x="2576162" y="26446744"/>
            <a:ext cx="728196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2"/>
          </p:nvPr>
        </p:nvSpPr>
        <p:spPr>
          <a:xfrm>
            <a:off x="15360430" y="26446744"/>
            <a:ext cx="1242610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23"/>
          </p:nvPr>
        </p:nvSpPr>
        <p:spPr>
          <a:xfrm>
            <a:off x="28406563" y="26446744"/>
            <a:ext cx="1213643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24"/>
          </p:nvPr>
        </p:nvSpPr>
        <p:spPr>
          <a:xfrm>
            <a:off x="15533823" y="18844650"/>
            <a:ext cx="1191081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rgbClr val="183E72"/>
              </a:buClr>
              <a:buSzPts val="1800"/>
              <a:buFont typeface="Arial"/>
              <a:buNone/>
              <a:defRPr sz="1800" b="0" i="1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15627442" y="827592"/>
            <a:ext cx="26659138" cy="1578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4975" tIns="107475" rIns="214975" bIns="1074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9000"/>
              <a:buFont typeface="Arial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>
            <a:spLocks noGrp="1"/>
          </p:cNvSpPr>
          <p:nvPr>
            <p:ph type="tbl" idx="25"/>
          </p:nvPr>
        </p:nvSpPr>
        <p:spPr>
          <a:xfrm>
            <a:off x="15559808" y="15279284"/>
            <a:ext cx="11706754" cy="3972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rgbClr val="183E7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6"/>
          <p:cNvSpPr>
            <a:spLocks noGrp="1"/>
          </p:cNvSpPr>
          <p:nvPr>
            <p:ph type="chart" idx="26"/>
          </p:nvPr>
        </p:nvSpPr>
        <p:spPr>
          <a:xfrm>
            <a:off x="2576161" y="23238459"/>
            <a:ext cx="11898607" cy="3208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>
            <a:spLocks noGrp="1"/>
          </p:cNvSpPr>
          <p:nvPr>
            <p:ph type="dgm" idx="27"/>
          </p:nvPr>
        </p:nvSpPr>
        <p:spPr>
          <a:xfrm>
            <a:off x="15391259" y="23219278"/>
            <a:ext cx="12019310" cy="3075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>
            <a:spLocks noGrp="1"/>
          </p:cNvSpPr>
          <p:nvPr>
            <p:ph type="pic" idx="28"/>
          </p:nvPr>
        </p:nvSpPr>
        <p:spPr>
          <a:xfrm>
            <a:off x="27902413" y="4430671"/>
            <a:ext cx="13047795" cy="4992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>
            <a:spLocks noGrp="1"/>
          </p:cNvSpPr>
          <p:nvPr>
            <p:ph type="clipArt" idx="29"/>
          </p:nvPr>
        </p:nvSpPr>
        <p:spPr>
          <a:xfrm>
            <a:off x="28421806" y="23391402"/>
            <a:ext cx="12247358" cy="3106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30"/>
          </p:nvPr>
        </p:nvSpPr>
        <p:spPr>
          <a:xfrm>
            <a:off x="15703644" y="2915877"/>
            <a:ext cx="20257404" cy="92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Clr>
                <a:srgbClr val="183E72"/>
              </a:buClr>
              <a:buSzPts val="3500"/>
              <a:buFont typeface="Arial"/>
              <a:buNone/>
              <a:defRPr sz="35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>
            <a:spLocks noGrp="1"/>
          </p:cNvSpPr>
          <p:nvPr>
            <p:ph type="pic" idx="31"/>
          </p:nvPr>
        </p:nvSpPr>
        <p:spPr>
          <a:xfrm>
            <a:off x="2123145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>
            <a:spLocks noGrp="1"/>
          </p:cNvSpPr>
          <p:nvPr>
            <p:ph type="pic" idx="32"/>
          </p:nvPr>
        </p:nvSpPr>
        <p:spPr>
          <a:xfrm>
            <a:off x="6948405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>
            <a:spLocks noGrp="1"/>
          </p:cNvSpPr>
          <p:nvPr>
            <p:ph type="pic" idx="33"/>
          </p:nvPr>
        </p:nvSpPr>
        <p:spPr>
          <a:xfrm>
            <a:off x="11707332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>
            <a:spLocks noGrp="1"/>
          </p:cNvSpPr>
          <p:nvPr>
            <p:ph type="pic" idx="34"/>
          </p:nvPr>
        </p:nvSpPr>
        <p:spPr>
          <a:xfrm>
            <a:off x="16415973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>
            <a:spLocks noGrp="1"/>
          </p:cNvSpPr>
          <p:nvPr>
            <p:ph type="pic" idx="35"/>
          </p:nvPr>
        </p:nvSpPr>
        <p:spPr>
          <a:xfrm>
            <a:off x="1247504" y="623857"/>
            <a:ext cx="11605478" cy="2495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2417960" y="6175640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2"/>
          </p:nvPr>
        </p:nvSpPr>
        <p:spPr>
          <a:xfrm>
            <a:off x="2417960" y="4647627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3"/>
          </p:nvPr>
        </p:nvSpPr>
        <p:spPr>
          <a:xfrm>
            <a:off x="15439080" y="4654219"/>
            <a:ext cx="1197148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4"/>
          </p:nvPr>
        </p:nvSpPr>
        <p:spPr>
          <a:xfrm>
            <a:off x="28473647" y="11778357"/>
            <a:ext cx="11802347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5"/>
          </p:nvPr>
        </p:nvSpPr>
        <p:spPr>
          <a:xfrm>
            <a:off x="28473647" y="10199409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Arial"/>
              <a:buNone/>
              <a:defRPr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6"/>
          </p:nvPr>
        </p:nvSpPr>
        <p:spPr>
          <a:xfrm>
            <a:off x="15439080" y="6283438"/>
            <a:ext cx="11971489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7"/>
          </p:nvPr>
        </p:nvSpPr>
        <p:spPr>
          <a:xfrm>
            <a:off x="15421869" y="13153569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8"/>
          </p:nvPr>
        </p:nvSpPr>
        <p:spPr>
          <a:xfrm>
            <a:off x="15421867" y="11574622"/>
            <a:ext cx="12090503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9"/>
          </p:nvPr>
        </p:nvSpPr>
        <p:spPr>
          <a:xfrm>
            <a:off x="15373345" y="21302977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13"/>
          </p:nvPr>
        </p:nvSpPr>
        <p:spPr>
          <a:xfrm>
            <a:off x="15527398" y="19774963"/>
            <a:ext cx="11984972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body" idx="14"/>
          </p:nvPr>
        </p:nvSpPr>
        <p:spPr>
          <a:xfrm>
            <a:off x="2576161" y="21353909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body" idx="15"/>
          </p:nvPr>
        </p:nvSpPr>
        <p:spPr>
          <a:xfrm>
            <a:off x="2578128" y="19825895"/>
            <a:ext cx="12005413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body" idx="16"/>
          </p:nvPr>
        </p:nvSpPr>
        <p:spPr>
          <a:xfrm>
            <a:off x="28403978" y="21281584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body" idx="17"/>
          </p:nvPr>
        </p:nvSpPr>
        <p:spPr>
          <a:xfrm>
            <a:off x="28558031" y="19753572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7"/>
          <p:cNvSpPr>
            <a:spLocks noGrp="1"/>
          </p:cNvSpPr>
          <p:nvPr>
            <p:ph type="chart" idx="18"/>
          </p:nvPr>
        </p:nvSpPr>
        <p:spPr>
          <a:xfrm>
            <a:off x="2417960" y="9231667"/>
            <a:ext cx="12168458" cy="3870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7"/>
          <p:cNvSpPr>
            <a:spLocks noGrp="1"/>
          </p:cNvSpPr>
          <p:nvPr>
            <p:ph type="pic" idx="19"/>
          </p:nvPr>
        </p:nvSpPr>
        <p:spPr>
          <a:xfrm>
            <a:off x="2189478" y="14477848"/>
            <a:ext cx="12724053" cy="4992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20"/>
          </p:nvPr>
        </p:nvSpPr>
        <p:spPr>
          <a:xfrm>
            <a:off x="2417960" y="13561041"/>
            <a:ext cx="1206377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21"/>
          </p:nvPr>
        </p:nvSpPr>
        <p:spPr>
          <a:xfrm>
            <a:off x="2576162" y="26446744"/>
            <a:ext cx="728196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7"/>
          <p:cNvSpPr txBox="1">
            <a:spLocks noGrp="1"/>
          </p:cNvSpPr>
          <p:nvPr>
            <p:ph type="body" idx="22"/>
          </p:nvPr>
        </p:nvSpPr>
        <p:spPr>
          <a:xfrm>
            <a:off x="15360430" y="26446744"/>
            <a:ext cx="1242610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body" idx="23"/>
          </p:nvPr>
        </p:nvSpPr>
        <p:spPr>
          <a:xfrm>
            <a:off x="28406563" y="26446744"/>
            <a:ext cx="1213643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body" idx="24"/>
          </p:nvPr>
        </p:nvSpPr>
        <p:spPr>
          <a:xfrm>
            <a:off x="15533823" y="18844650"/>
            <a:ext cx="1191081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rgbClr val="183E72"/>
              </a:buClr>
              <a:buSzPts val="1800"/>
              <a:buFont typeface="Arial"/>
              <a:buNone/>
              <a:defRPr sz="1800" b="0" i="1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title"/>
          </p:nvPr>
        </p:nvSpPr>
        <p:spPr>
          <a:xfrm>
            <a:off x="15627444" y="623857"/>
            <a:ext cx="25419531" cy="1578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4975" tIns="107475" rIns="214975" bIns="10747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7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7"/>
          <p:cNvSpPr>
            <a:spLocks noGrp="1"/>
          </p:cNvSpPr>
          <p:nvPr>
            <p:ph type="tbl" idx="25"/>
          </p:nvPr>
        </p:nvSpPr>
        <p:spPr>
          <a:xfrm>
            <a:off x="15559808" y="15279284"/>
            <a:ext cx="11706754" cy="3972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rgbClr val="183E7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7"/>
          <p:cNvSpPr>
            <a:spLocks noGrp="1"/>
          </p:cNvSpPr>
          <p:nvPr>
            <p:ph type="chart" idx="26"/>
          </p:nvPr>
        </p:nvSpPr>
        <p:spPr>
          <a:xfrm>
            <a:off x="2576161" y="23238459"/>
            <a:ext cx="11898607" cy="3208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7"/>
          <p:cNvSpPr>
            <a:spLocks noGrp="1"/>
          </p:cNvSpPr>
          <p:nvPr>
            <p:ph type="dgm" idx="27"/>
          </p:nvPr>
        </p:nvSpPr>
        <p:spPr>
          <a:xfrm>
            <a:off x="15391259" y="23219278"/>
            <a:ext cx="12019310" cy="3075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7"/>
          <p:cNvSpPr>
            <a:spLocks noGrp="1"/>
          </p:cNvSpPr>
          <p:nvPr>
            <p:ph type="pic" idx="28"/>
          </p:nvPr>
        </p:nvSpPr>
        <p:spPr>
          <a:xfrm>
            <a:off x="27902413" y="4430671"/>
            <a:ext cx="13047795" cy="4992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7"/>
          <p:cNvSpPr>
            <a:spLocks noGrp="1"/>
          </p:cNvSpPr>
          <p:nvPr>
            <p:ph type="clipArt" idx="29"/>
          </p:nvPr>
        </p:nvSpPr>
        <p:spPr>
          <a:xfrm>
            <a:off x="28421806" y="23391402"/>
            <a:ext cx="12247358" cy="3106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30"/>
          </p:nvPr>
        </p:nvSpPr>
        <p:spPr>
          <a:xfrm>
            <a:off x="15703644" y="2915877"/>
            <a:ext cx="25502818" cy="92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Clr>
                <a:srgbClr val="183E72"/>
              </a:buClr>
              <a:buSzPts val="3500"/>
              <a:buFont typeface="Arial"/>
              <a:buNone/>
              <a:defRPr sz="35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7"/>
          <p:cNvSpPr>
            <a:spLocks noGrp="1"/>
          </p:cNvSpPr>
          <p:nvPr>
            <p:ph type="pic" idx="31"/>
          </p:nvPr>
        </p:nvSpPr>
        <p:spPr>
          <a:xfrm>
            <a:off x="2123145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7"/>
          <p:cNvSpPr>
            <a:spLocks noGrp="1"/>
          </p:cNvSpPr>
          <p:nvPr>
            <p:ph type="pic" idx="32"/>
          </p:nvPr>
        </p:nvSpPr>
        <p:spPr>
          <a:xfrm>
            <a:off x="6948405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7"/>
          <p:cNvSpPr>
            <a:spLocks noGrp="1"/>
          </p:cNvSpPr>
          <p:nvPr>
            <p:ph type="pic" idx="33"/>
          </p:nvPr>
        </p:nvSpPr>
        <p:spPr>
          <a:xfrm>
            <a:off x="11707332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7"/>
          <p:cNvSpPr>
            <a:spLocks noGrp="1"/>
          </p:cNvSpPr>
          <p:nvPr>
            <p:ph type="pic" idx="34"/>
          </p:nvPr>
        </p:nvSpPr>
        <p:spPr>
          <a:xfrm>
            <a:off x="16415973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7"/>
          <p:cNvSpPr>
            <a:spLocks noGrp="1"/>
          </p:cNvSpPr>
          <p:nvPr>
            <p:ph type="pic" idx="35"/>
          </p:nvPr>
        </p:nvSpPr>
        <p:spPr>
          <a:xfrm>
            <a:off x="1247504" y="623857"/>
            <a:ext cx="11605478" cy="2495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8"/>
          <p:cNvSpPr txBox="1">
            <a:spLocks noGrp="1"/>
          </p:cNvSpPr>
          <p:nvPr>
            <p:ph type="body" idx="1"/>
          </p:nvPr>
        </p:nvSpPr>
        <p:spPr>
          <a:xfrm>
            <a:off x="28355272" y="11502437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8"/>
          <p:cNvSpPr txBox="1">
            <a:spLocks noGrp="1"/>
          </p:cNvSpPr>
          <p:nvPr>
            <p:ph type="body" idx="2"/>
          </p:nvPr>
        </p:nvSpPr>
        <p:spPr>
          <a:xfrm>
            <a:off x="28355272" y="9974425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8"/>
          <p:cNvSpPr txBox="1">
            <a:spLocks noGrp="1"/>
          </p:cNvSpPr>
          <p:nvPr>
            <p:ph type="body" idx="3"/>
          </p:nvPr>
        </p:nvSpPr>
        <p:spPr>
          <a:xfrm>
            <a:off x="15439080" y="4654219"/>
            <a:ext cx="1197148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8"/>
          <p:cNvSpPr txBox="1">
            <a:spLocks noGrp="1"/>
          </p:cNvSpPr>
          <p:nvPr>
            <p:ph type="body" idx="4"/>
          </p:nvPr>
        </p:nvSpPr>
        <p:spPr>
          <a:xfrm>
            <a:off x="2636283" y="6252349"/>
            <a:ext cx="11802347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8"/>
          <p:cNvSpPr txBox="1">
            <a:spLocks noGrp="1"/>
          </p:cNvSpPr>
          <p:nvPr>
            <p:ph type="body" idx="5"/>
          </p:nvPr>
        </p:nvSpPr>
        <p:spPr>
          <a:xfrm>
            <a:off x="2636283" y="4673402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Arial"/>
              <a:buNone/>
              <a:defRPr sz="5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8"/>
          <p:cNvSpPr txBox="1">
            <a:spLocks noGrp="1"/>
          </p:cNvSpPr>
          <p:nvPr>
            <p:ph type="body" idx="6"/>
          </p:nvPr>
        </p:nvSpPr>
        <p:spPr>
          <a:xfrm>
            <a:off x="15439080" y="6283438"/>
            <a:ext cx="11971489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8"/>
          <p:cNvSpPr txBox="1">
            <a:spLocks noGrp="1"/>
          </p:cNvSpPr>
          <p:nvPr>
            <p:ph type="body" idx="7"/>
          </p:nvPr>
        </p:nvSpPr>
        <p:spPr>
          <a:xfrm>
            <a:off x="15397428" y="13662906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8"/>
          <p:cNvSpPr txBox="1">
            <a:spLocks noGrp="1"/>
          </p:cNvSpPr>
          <p:nvPr>
            <p:ph type="body" idx="8"/>
          </p:nvPr>
        </p:nvSpPr>
        <p:spPr>
          <a:xfrm>
            <a:off x="15397428" y="12083960"/>
            <a:ext cx="12090503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8"/>
          <p:cNvSpPr txBox="1">
            <a:spLocks noGrp="1"/>
          </p:cNvSpPr>
          <p:nvPr>
            <p:ph type="body" idx="9"/>
          </p:nvPr>
        </p:nvSpPr>
        <p:spPr>
          <a:xfrm>
            <a:off x="15373345" y="21302977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Google Shape;91;p8"/>
          <p:cNvSpPr txBox="1">
            <a:spLocks noGrp="1"/>
          </p:cNvSpPr>
          <p:nvPr>
            <p:ph type="body" idx="13"/>
          </p:nvPr>
        </p:nvSpPr>
        <p:spPr>
          <a:xfrm>
            <a:off x="15527398" y="19774963"/>
            <a:ext cx="11984972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Google Shape;92;p8"/>
          <p:cNvSpPr txBox="1">
            <a:spLocks noGrp="1"/>
          </p:cNvSpPr>
          <p:nvPr>
            <p:ph type="body" idx="14"/>
          </p:nvPr>
        </p:nvSpPr>
        <p:spPr>
          <a:xfrm>
            <a:off x="2576161" y="21353909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Google Shape;93;p8"/>
          <p:cNvSpPr txBox="1">
            <a:spLocks noGrp="1"/>
          </p:cNvSpPr>
          <p:nvPr>
            <p:ph type="body" idx="15"/>
          </p:nvPr>
        </p:nvSpPr>
        <p:spPr>
          <a:xfrm>
            <a:off x="2578128" y="19825895"/>
            <a:ext cx="12005413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body" idx="16"/>
          </p:nvPr>
        </p:nvSpPr>
        <p:spPr>
          <a:xfrm>
            <a:off x="28403978" y="21281584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9370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Google Shape;95;p8"/>
          <p:cNvSpPr txBox="1">
            <a:spLocks noGrp="1"/>
          </p:cNvSpPr>
          <p:nvPr>
            <p:ph type="body" idx="17"/>
          </p:nvPr>
        </p:nvSpPr>
        <p:spPr>
          <a:xfrm>
            <a:off x="28558031" y="19753572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1000"/>
              </a:spcBef>
              <a:spcAft>
                <a:spcPts val="0"/>
              </a:spcAft>
              <a:buClr>
                <a:srgbClr val="183E72"/>
              </a:buClr>
              <a:buSzPts val="5000"/>
              <a:buFont typeface="Arial"/>
              <a:buNone/>
              <a:defRPr sz="5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Google Shape;96;p8"/>
          <p:cNvSpPr>
            <a:spLocks noGrp="1"/>
          </p:cNvSpPr>
          <p:nvPr>
            <p:ph type="chart" idx="18"/>
          </p:nvPr>
        </p:nvSpPr>
        <p:spPr>
          <a:xfrm>
            <a:off x="15418852" y="15496523"/>
            <a:ext cx="12168458" cy="3870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8"/>
          <p:cNvSpPr txBox="1">
            <a:spLocks noGrp="1"/>
          </p:cNvSpPr>
          <p:nvPr>
            <p:ph type="body" idx="19"/>
          </p:nvPr>
        </p:nvSpPr>
        <p:spPr>
          <a:xfrm>
            <a:off x="28355272" y="13967967"/>
            <a:ext cx="1206377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8" name="Google Shape;98;p8"/>
          <p:cNvSpPr txBox="1">
            <a:spLocks noGrp="1"/>
          </p:cNvSpPr>
          <p:nvPr>
            <p:ph type="body" idx="20"/>
          </p:nvPr>
        </p:nvSpPr>
        <p:spPr>
          <a:xfrm>
            <a:off x="2576162" y="26446744"/>
            <a:ext cx="728196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9" name="Google Shape;99;p8"/>
          <p:cNvSpPr txBox="1">
            <a:spLocks noGrp="1"/>
          </p:cNvSpPr>
          <p:nvPr>
            <p:ph type="body" idx="21"/>
          </p:nvPr>
        </p:nvSpPr>
        <p:spPr>
          <a:xfrm>
            <a:off x="15360430" y="26446744"/>
            <a:ext cx="1242610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0" name="Google Shape;100;p8"/>
          <p:cNvSpPr txBox="1">
            <a:spLocks noGrp="1"/>
          </p:cNvSpPr>
          <p:nvPr>
            <p:ph type="body" idx="22"/>
          </p:nvPr>
        </p:nvSpPr>
        <p:spPr>
          <a:xfrm>
            <a:off x="28406563" y="26446744"/>
            <a:ext cx="1213643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Google Shape;101;p8"/>
          <p:cNvSpPr txBox="1">
            <a:spLocks noGrp="1"/>
          </p:cNvSpPr>
          <p:nvPr>
            <p:ph type="body" idx="23"/>
          </p:nvPr>
        </p:nvSpPr>
        <p:spPr>
          <a:xfrm>
            <a:off x="2591221" y="18654419"/>
            <a:ext cx="1191081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Google Shape;102;p8"/>
          <p:cNvSpPr>
            <a:spLocks noGrp="1"/>
          </p:cNvSpPr>
          <p:nvPr>
            <p:ph type="tbl" idx="24"/>
          </p:nvPr>
        </p:nvSpPr>
        <p:spPr>
          <a:xfrm>
            <a:off x="2778701" y="14325045"/>
            <a:ext cx="11706754" cy="3972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8"/>
          <p:cNvSpPr>
            <a:spLocks noGrp="1"/>
          </p:cNvSpPr>
          <p:nvPr>
            <p:ph type="chart" idx="25"/>
          </p:nvPr>
        </p:nvSpPr>
        <p:spPr>
          <a:xfrm>
            <a:off x="2576161" y="23238459"/>
            <a:ext cx="11898607" cy="3208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4" name="Google Shape;104;p8"/>
          <p:cNvSpPr>
            <a:spLocks noGrp="1"/>
          </p:cNvSpPr>
          <p:nvPr>
            <p:ph type="dgm" idx="26"/>
          </p:nvPr>
        </p:nvSpPr>
        <p:spPr>
          <a:xfrm>
            <a:off x="15391259" y="23219278"/>
            <a:ext cx="12019310" cy="3075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8"/>
          <p:cNvSpPr>
            <a:spLocks noGrp="1"/>
          </p:cNvSpPr>
          <p:nvPr>
            <p:ph type="pic" idx="27"/>
          </p:nvPr>
        </p:nvSpPr>
        <p:spPr>
          <a:xfrm>
            <a:off x="27902413" y="4430671"/>
            <a:ext cx="13047795" cy="4992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rgbClr val="183E72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6" name="Google Shape;106;p8"/>
          <p:cNvSpPr>
            <a:spLocks noGrp="1"/>
          </p:cNvSpPr>
          <p:nvPr>
            <p:ph type="clipArt" idx="28"/>
          </p:nvPr>
        </p:nvSpPr>
        <p:spPr>
          <a:xfrm>
            <a:off x="28421806" y="23391402"/>
            <a:ext cx="12247358" cy="3106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7" name="Google Shape;107;p8"/>
          <p:cNvSpPr txBox="1">
            <a:spLocks noGrp="1"/>
          </p:cNvSpPr>
          <p:nvPr>
            <p:ph type="title"/>
          </p:nvPr>
        </p:nvSpPr>
        <p:spPr>
          <a:xfrm>
            <a:off x="15627444" y="623857"/>
            <a:ext cx="25322768" cy="1578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4975" tIns="107475" rIns="214975" bIns="10747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7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8"/>
          <p:cNvSpPr txBox="1">
            <a:spLocks noGrp="1"/>
          </p:cNvSpPr>
          <p:nvPr>
            <p:ph type="body" idx="29"/>
          </p:nvPr>
        </p:nvSpPr>
        <p:spPr>
          <a:xfrm>
            <a:off x="15703642" y="2915877"/>
            <a:ext cx="25246568" cy="1052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Clr>
                <a:srgbClr val="183E72"/>
              </a:buClr>
              <a:buSzPts val="3500"/>
              <a:buFont typeface="Arial"/>
              <a:buNone/>
              <a:defRPr sz="35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Google Shape;109;p8"/>
          <p:cNvSpPr>
            <a:spLocks noGrp="1"/>
          </p:cNvSpPr>
          <p:nvPr>
            <p:ph type="pic" idx="30"/>
          </p:nvPr>
        </p:nvSpPr>
        <p:spPr>
          <a:xfrm>
            <a:off x="2123145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Google Shape;110;p8"/>
          <p:cNvSpPr>
            <a:spLocks noGrp="1"/>
          </p:cNvSpPr>
          <p:nvPr>
            <p:ph type="pic" idx="31"/>
          </p:nvPr>
        </p:nvSpPr>
        <p:spPr>
          <a:xfrm>
            <a:off x="6948405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Google Shape;111;p8"/>
          <p:cNvSpPr>
            <a:spLocks noGrp="1"/>
          </p:cNvSpPr>
          <p:nvPr>
            <p:ph type="pic" idx="32"/>
          </p:nvPr>
        </p:nvSpPr>
        <p:spPr>
          <a:xfrm>
            <a:off x="11707332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2" name="Google Shape;112;p8"/>
          <p:cNvSpPr>
            <a:spLocks noGrp="1"/>
          </p:cNvSpPr>
          <p:nvPr>
            <p:ph type="pic" idx="33"/>
          </p:nvPr>
        </p:nvSpPr>
        <p:spPr>
          <a:xfrm>
            <a:off x="16415973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3" name="Google Shape;113;p8"/>
          <p:cNvSpPr>
            <a:spLocks noGrp="1"/>
          </p:cNvSpPr>
          <p:nvPr>
            <p:ph type="pic" idx="34"/>
          </p:nvPr>
        </p:nvSpPr>
        <p:spPr>
          <a:xfrm>
            <a:off x="1247504" y="623857"/>
            <a:ext cx="11605478" cy="2495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9"/>
          <p:cNvSpPr txBox="1">
            <a:spLocks noGrp="1"/>
          </p:cNvSpPr>
          <p:nvPr>
            <p:ph type="body" idx="1"/>
          </p:nvPr>
        </p:nvSpPr>
        <p:spPr>
          <a:xfrm>
            <a:off x="2584533" y="4596693"/>
            <a:ext cx="24622433" cy="713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Arial"/>
              <a:buNone/>
              <a:defRPr sz="35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6" name="Google Shape;116;p9"/>
          <p:cNvSpPr>
            <a:spLocks noGrp="1"/>
          </p:cNvSpPr>
          <p:nvPr>
            <p:ph type="pic" idx="2"/>
          </p:nvPr>
        </p:nvSpPr>
        <p:spPr>
          <a:xfrm>
            <a:off x="2123323" y="11974519"/>
            <a:ext cx="12819664" cy="749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Google Shape;117;p9"/>
          <p:cNvSpPr txBox="1">
            <a:spLocks noGrp="1"/>
          </p:cNvSpPr>
          <p:nvPr>
            <p:ph type="body" idx="3"/>
          </p:nvPr>
        </p:nvSpPr>
        <p:spPr>
          <a:xfrm>
            <a:off x="15703486" y="11167152"/>
            <a:ext cx="11375920" cy="305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6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  <a:defRPr sz="13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Google Shape;118;p9"/>
          <p:cNvSpPr txBox="1">
            <a:spLocks noGrp="1"/>
          </p:cNvSpPr>
          <p:nvPr>
            <p:ph type="body" idx="4"/>
          </p:nvPr>
        </p:nvSpPr>
        <p:spPr>
          <a:xfrm>
            <a:off x="28428588" y="18743472"/>
            <a:ext cx="1191081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9" name="Google Shape;119;p9"/>
          <p:cNvSpPr>
            <a:spLocks noGrp="1"/>
          </p:cNvSpPr>
          <p:nvPr>
            <p:ph type="tbl" idx="5"/>
          </p:nvPr>
        </p:nvSpPr>
        <p:spPr>
          <a:xfrm>
            <a:off x="28616066" y="14325045"/>
            <a:ext cx="11706754" cy="3972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rgbClr val="183E7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0" name="Google Shape;120;p9"/>
          <p:cNvSpPr>
            <a:spLocks noGrp="1"/>
          </p:cNvSpPr>
          <p:nvPr>
            <p:ph type="chart" idx="6"/>
          </p:nvPr>
        </p:nvSpPr>
        <p:spPr>
          <a:xfrm>
            <a:off x="2576161" y="23238459"/>
            <a:ext cx="11898607" cy="3208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1" name="Google Shape;121;p9"/>
          <p:cNvSpPr>
            <a:spLocks noGrp="1"/>
          </p:cNvSpPr>
          <p:nvPr>
            <p:ph type="dgm" idx="7"/>
          </p:nvPr>
        </p:nvSpPr>
        <p:spPr>
          <a:xfrm>
            <a:off x="15391259" y="23219278"/>
            <a:ext cx="12019310" cy="3075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Google Shape;122;p9"/>
          <p:cNvSpPr>
            <a:spLocks noGrp="1"/>
          </p:cNvSpPr>
          <p:nvPr>
            <p:ph type="pic" idx="8"/>
          </p:nvPr>
        </p:nvSpPr>
        <p:spPr>
          <a:xfrm>
            <a:off x="27902413" y="4430671"/>
            <a:ext cx="13047795" cy="4992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rgbClr val="183E72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Google Shape;123;p9"/>
          <p:cNvSpPr>
            <a:spLocks noGrp="1"/>
          </p:cNvSpPr>
          <p:nvPr>
            <p:ph type="clipArt" idx="9"/>
          </p:nvPr>
        </p:nvSpPr>
        <p:spPr>
          <a:xfrm>
            <a:off x="28421806" y="23235797"/>
            <a:ext cx="12247358" cy="3262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p9"/>
          <p:cNvSpPr txBox="1">
            <a:spLocks noGrp="1"/>
          </p:cNvSpPr>
          <p:nvPr>
            <p:ph type="body" idx="13"/>
          </p:nvPr>
        </p:nvSpPr>
        <p:spPr>
          <a:xfrm>
            <a:off x="15703644" y="3213530"/>
            <a:ext cx="20257404" cy="92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183E72"/>
              </a:buClr>
              <a:buSzPts val="3000"/>
              <a:buFont typeface="Arial"/>
              <a:buNone/>
              <a:defRPr sz="30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Google Shape;125;p9"/>
          <p:cNvSpPr txBox="1">
            <a:spLocks noGrp="1"/>
          </p:cNvSpPr>
          <p:nvPr>
            <p:ph type="body" idx="14"/>
          </p:nvPr>
        </p:nvSpPr>
        <p:spPr>
          <a:xfrm>
            <a:off x="2698487" y="5647074"/>
            <a:ext cx="24546089" cy="595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6" name="Google Shape;126;p9"/>
          <p:cNvSpPr txBox="1">
            <a:spLocks noGrp="1"/>
          </p:cNvSpPr>
          <p:nvPr>
            <p:ph type="body" idx="15"/>
          </p:nvPr>
        </p:nvSpPr>
        <p:spPr>
          <a:xfrm>
            <a:off x="28404581" y="9709300"/>
            <a:ext cx="11857628" cy="713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Clr>
                <a:srgbClr val="183E72"/>
              </a:buClr>
              <a:buSzPts val="3500"/>
              <a:buFont typeface="Arial"/>
              <a:buNone/>
              <a:defRPr sz="35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Google Shape;127;p9"/>
          <p:cNvSpPr txBox="1">
            <a:spLocks noGrp="1"/>
          </p:cNvSpPr>
          <p:nvPr>
            <p:ph type="body" idx="16"/>
          </p:nvPr>
        </p:nvSpPr>
        <p:spPr>
          <a:xfrm>
            <a:off x="28518538" y="10454078"/>
            <a:ext cx="11820863" cy="371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8" name="Google Shape;128;p9"/>
          <p:cNvSpPr txBox="1">
            <a:spLocks noGrp="1"/>
          </p:cNvSpPr>
          <p:nvPr>
            <p:ph type="body" idx="17"/>
          </p:nvPr>
        </p:nvSpPr>
        <p:spPr>
          <a:xfrm>
            <a:off x="15437445" y="12192785"/>
            <a:ext cx="11857628" cy="713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Clr>
                <a:srgbClr val="183E72"/>
              </a:buClr>
              <a:buSzPts val="3500"/>
              <a:buFont typeface="Arial"/>
              <a:buNone/>
              <a:defRPr sz="35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9" name="Google Shape;129;p9"/>
          <p:cNvSpPr txBox="1">
            <a:spLocks noGrp="1"/>
          </p:cNvSpPr>
          <p:nvPr>
            <p:ph type="body" idx="18"/>
          </p:nvPr>
        </p:nvSpPr>
        <p:spPr>
          <a:xfrm>
            <a:off x="15437444" y="12937563"/>
            <a:ext cx="11820863" cy="371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0" name="Google Shape;130;p9"/>
          <p:cNvSpPr txBox="1">
            <a:spLocks noGrp="1"/>
          </p:cNvSpPr>
          <p:nvPr>
            <p:ph type="body" idx="19"/>
          </p:nvPr>
        </p:nvSpPr>
        <p:spPr>
          <a:xfrm>
            <a:off x="2629457" y="19774963"/>
            <a:ext cx="11857628" cy="713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Clr>
                <a:srgbClr val="183E72"/>
              </a:buClr>
              <a:buSzPts val="3500"/>
              <a:buFont typeface="Arial"/>
              <a:buNone/>
              <a:defRPr sz="35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1" name="Google Shape;131;p9"/>
          <p:cNvSpPr txBox="1">
            <a:spLocks noGrp="1"/>
          </p:cNvSpPr>
          <p:nvPr>
            <p:ph type="body" idx="20"/>
          </p:nvPr>
        </p:nvSpPr>
        <p:spPr>
          <a:xfrm>
            <a:off x="2629456" y="20519741"/>
            <a:ext cx="11820863" cy="371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body" idx="21"/>
          </p:nvPr>
        </p:nvSpPr>
        <p:spPr>
          <a:xfrm>
            <a:off x="15473998" y="19774963"/>
            <a:ext cx="11857628" cy="713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Clr>
                <a:srgbClr val="183E72"/>
              </a:buClr>
              <a:buSzPts val="3500"/>
              <a:buFont typeface="Arial"/>
              <a:buNone/>
              <a:defRPr sz="35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2"/>
          </p:nvPr>
        </p:nvSpPr>
        <p:spPr>
          <a:xfrm>
            <a:off x="15473998" y="20519741"/>
            <a:ext cx="11820863" cy="371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body" idx="23"/>
          </p:nvPr>
        </p:nvSpPr>
        <p:spPr>
          <a:xfrm>
            <a:off x="28453503" y="26447288"/>
            <a:ext cx="1191081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5" name="Google Shape;135;p9"/>
          <p:cNvSpPr txBox="1">
            <a:spLocks noGrp="1"/>
          </p:cNvSpPr>
          <p:nvPr>
            <p:ph type="body" idx="24"/>
          </p:nvPr>
        </p:nvSpPr>
        <p:spPr>
          <a:xfrm>
            <a:off x="15446539" y="26447288"/>
            <a:ext cx="1191081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6" name="Google Shape;136;p9"/>
          <p:cNvSpPr txBox="1">
            <a:spLocks noGrp="1"/>
          </p:cNvSpPr>
          <p:nvPr>
            <p:ph type="body" idx="25"/>
          </p:nvPr>
        </p:nvSpPr>
        <p:spPr>
          <a:xfrm>
            <a:off x="2672729" y="26498222"/>
            <a:ext cx="1191081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 sz="1300" b="0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7" name="Google Shape;137;p9"/>
          <p:cNvSpPr txBox="1">
            <a:spLocks noGrp="1"/>
          </p:cNvSpPr>
          <p:nvPr>
            <p:ph type="body" idx="26"/>
          </p:nvPr>
        </p:nvSpPr>
        <p:spPr>
          <a:xfrm>
            <a:off x="28583572" y="19774963"/>
            <a:ext cx="11857628" cy="713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700"/>
              </a:spcBef>
              <a:spcAft>
                <a:spcPts val="0"/>
              </a:spcAft>
              <a:buClr>
                <a:srgbClr val="183E72"/>
              </a:buClr>
              <a:buSzPts val="3500"/>
              <a:buFont typeface="Arial"/>
              <a:buNone/>
              <a:defRPr sz="35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47700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8" name="Google Shape;138;p9"/>
          <p:cNvSpPr txBox="1">
            <a:spLocks noGrp="1"/>
          </p:cNvSpPr>
          <p:nvPr>
            <p:ph type="body" idx="27"/>
          </p:nvPr>
        </p:nvSpPr>
        <p:spPr>
          <a:xfrm>
            <a:off x="28583572" y="20519741"/>
            <a:ext cx="11820863" cy="371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93700" algn="l" rtl="0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27050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Google Shape;139;p9"/>
          <p:cNvSpPr>
            <a:spLocks noGrp="1"/>
          </p:cNvSpPr>
          <p:nvPr>
            <p:ph type="chart" idx="28"/>
          </p:nvPr>
        </p:nvSpPr>
        <p:spPr>
          <a:xfrm>
            <a:off x="15703359" y="7703654"/>
            <a:ext cx="11421552" cy="3310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0" name="Google Shape;140;p9"/>
          <p:cNvSpPr>
            <a:spLocks noGrp="1"/>
          </p:cNvSpPr>
          <p:nvPr>
            <p:ph type="pic" idx="29"/>
          </p:nvPr>
        </p:nvSpPr>
        <p:spPr>
          <a:xfrm>
            <a:off x="2123145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1" name="Google Shape;141;p9"/>
          <p:cNvSpPr>
            <a:spLocks noGrp="1"/>
          </p:cNvSpPr>
          <p:nvPr>
            <p:ph type="pic" idx="30"/>
          </p:nvPr>
        </p:nvSpPr>
        <p:spPr>
          <a:xfrm>
            <a:off x="6948405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2" name="Google Shape;142;p9"/>
          <p:cNvSpPr>
            <a:spLocks noGrp="1"/>
          </p:cNvSpPr>
          <p:nvPr>
            <p:ph type="pic" idx="31"/>
          </p:nvPr>
        </p:nvSpPr>
        <p:spPr>
          <a:xfrm>
            <a:off x="11707332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3" name="Google Shape;143;p9"/>
          <p:cNvSpPr>
            <a:spLocks noGrp="1"/>
          </p:cNvSpPr>
          <p:nvPr>
            <p:ph type="pic" idx="32"/>
          </p:nvPr>
        </p:nvSpPr>
        <p:spPr>
          <a:xfrm>
            <a:off x="16415973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4" name="Google Shape;144;p9"/>
          <p:cNvSpPr>
            <a:spLocks noGrp="1"/>
          </p:cNvSpPr>
          <p:nvPr>
            <p:ph type="pic" idx="33"/>
          </p:nvPr>
        </p:nvSpPr>
        <p:spPr>
          <a:xfrm>
            <a:off x="1247504" y="623857"/>
            <a:ext cx="11605478" cy="2495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000"/>
              <a:buFont typeface="Arial"/>
              <a:buNone/>
              <a:defRPr sz="5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Char char="–"/>
              <a:defRPr sz="6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–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»"/>
              <a:defRPr sz="4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Font typeface="Arial"/>
              <a:buChar char="•"/>
              <a:defRPr sz="4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5" name="Google Shape;145;p9"/>
          <p:cNvSpPr txBox="1">
            <a:spLocks noGrp="1"/>
          </p:cNvSpPr>
          <p:nvPr>
            <p:ph type="title"/>
          </p:nvPr>
        </p:nvSpPr>
        <p:spPr>
          <a:xfrm>
            <a:off x="15627444" y="903684"/>
            <a:ext cx="25322768" cy="1578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4975" tIns="107475" rIns="214975" bIns="10747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6500"/>
              <a:buFont typeface="Arial"/>
              <a:buNone/>
              <a:defRPr sz="6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28" y="357"/>
            <a:ext cx="42859938" cy="3027961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5"/>
          <p:cNvSpPr/>
          <p:nvPr/>
        </p:nvSpPr>
        <p:spPr>
          <a:xfrm>
            <a:off x="2118078" y="4401060"/>
            <a:ext cx="38946536" cy="22620712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>
                <a:alpha val="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" name="Google Shape;8;p5"/>
          <p:cNvCxnSpPr/>
          <p:nvPr/>
        </p:nvCxnSpPr>
        <p:spPr>
          <a:xfrm>
            <a:off x="14888945" y="572923"/>
            <a:ext cx="0" cy="3310697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" name="Google Shape;9;p5"/>
          <p:cNvCxnSpPr/>
          <p:nvPr/>
        </p:nvCxnSpPr>
        <p:spPr>
          <a:xfrm>
            <a:off x="25323016" y="27580719"/>
            <a:ext cx="0" cy="1982795"/>
          </a:xfrm>
          <a:prstGeom prst="straightConnector1">
            <a:avLst/>
          </a:prstGeom>
          <a:noFill/>
          <a:ln w="9525" cap="flat" cmpd="sng">
            <a:solidFill>
              <a:srgbClr val="EA5D4E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5627444" y="407666"/>
            <a:ext cx="23835108" cy="2711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4975" tIns="107475" rIns="214975" bIns="107475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7400"/>
              <a:buFont typeface="Arial"/>
              <a:buNone/>
              <a:defRPr sz="7400" b="1" i="0" u="none" strike="noStrike" cap="none">
                <a:solidFill>
                  <a:srgbClr val="183E7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/>
          <p:nvPr/>
        </p:nvSpPr>
        <p:spPr>
          <a:xfrm>
            <a:off x="2071526" y="4414098"/>
            <a:ext cx="38928062" cy="22620711"/>
          </a:xfrm>
          <a:prstGeom prst="rect">
            <a:avLst/>
          </a:prstGeom>
          <a:noFill/>
          <a:ln w="57150" cap="flat" cmpd="sng">
            <a:solidFill>
              <a:srgbClr val="193E7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12;p5" descr="\\WDMYCLOUD\Public\Click_Duo_Design WORK\NIHR\## NEW FEEDBACK FULL SET ## waz\COMMUNITY_MOTIFS\Community_Motifs_FINAL\TRANSPARENCY\PNG\Community_Motifs_Centrifuge_medical tech_RGB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10800000">
            <a:off x="38975306" y="0"/>
            <a:ext cx="3887341" cy="391593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030342" y="19462623"/>
            <a:ext cx="12943102" cy="7551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961747" y="4402477"/>
            <a:ext cx="13063332" cy="15066885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>
            <a:spLocks noGrp="1"/>
          </p:cNvSpPr>
          <p:nvPr>
            <p:ph type="body" idx="1"/>
          </p:nvPr>
        </p:nvSpPr>
        <p:spPr>
          <a:xfrm>
            <a:off x="2417960" y="6175640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153" name="Google Shape;153;p1"/>
          <p:cNvSpPr txBox="1">
            <a:spLocks noGrp="1"/>
          </p:cNvSpPr>
          <p:nvPr>
            <p:ph type="body" idx="2"/>
          </p:nvPr>
        </p:nvSpPr>
        <p:spPr>
          <a:xfrm>
            <a:off x="2417960" y="4647627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154" name="Google Shape;154;p1"/>
          <p:cNvSpPr txBox="1">
            <a:spLocks noGrp="1"/>
          </p:cNvSpPr>
          <p:nvPr>
            <p:ph type="body" idx="3"/>
          </p:nvPr>
        </p:nvSpPr>
        <p:spPr>
          <a:xfrm>
            <a:off x="15439080" y="4654219"/>
            <a:ext cx="1197148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155" name="Google Shape;155;p1"/>
          <p:cNvSpPr txBox="1">
            <a:spLocks noGrp="1"/>
          </p:cNvSpPr>
          <p:nvPr>
            <p:ph type="body" idx="4"/>
          </p:nvPr>
        </p:nvSpPr>
        <p:spPr>
          <a:xfrm>
            <a:off x="28473647" y="11778357"/>
            <a:ext cx="11802347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</a:pPr>
            <a:endParaRPr/>
          </a:p>
        </p:txBody>
      </p:sp>
      <p:sp>
        <p:nvSpPr>
          <p:cNvPr id="156" name="Google Shape;156;p1"/>
          <p:cNvSpPr txBox="1">
            <a:spLocks noGrp="1"/>
          </p:cNvSpPr>
          <p:nvPr>
            <p:ph type="body" idx="5"/>
          </p:nvPr>
        </p:nvSpPr>
        <p:spPr>
          <a:xfrm>
            <a:off x="28473647" y="10199409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None/>
            </a:pPr>
            <a:endParaRPr/>
          </a:p>
        </p:txBody>
      </p:sp>
      <p:sp>
        <p:nvSpPr>
          <p:cNvPr id="157" name="Google Shape;157;p1"/>
          <p:cNvSpPr txBox="1">
            <a:spLocks noGrp="1"/>
          </p:cNvSpPr>
          <p:nvPr>
            <p:ph type="body" idx="6"/>
          </p:nvPr>
        </p:nvSpPr>
        <p:spPr>
          <a:xfrm>
            <a:off x="15439080" y="6283438"/>
            <a:ext cx="11971489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158" name="Google Shape;158;p1"/>
          <p:cNvSpPr txBox="1">
            <a:spLocks noGrp="1"/>
          </p:cNvSpPr>
          <p:nvPr>
            <p:ph type="body" idx="7"/>
          </p:nvPr>
        </p:nvSpPr>
        <p:spPr>
          <a:xfrm>
            <a:off x="15421869" y="13153569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159" name="Google Shape;159;p1"/>
          <p:cNvSpPr txBox="1">
            <a:spLocks noGrp="1"/>
          </p:cNvSpPr>
          <p:nvPr>
            <p:ph type="body" idx="8"/>
          </p:nvPr>
        </p:nvSpPr>
        <p:spPr>
          <a:xfrm>
            <a:off x="15421867" y="11574622"/>
            <a:ext cx="12090503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160" name="Google Shape;160;p1"/>
          <p:cNvSpPr txBox="1">
            <a:spLocks noGrp="1"/>
          </p:cNvSpPr>
          <p:nvPr>
            <p:ph type="body" idx="9"/>
          </p:nvPr>
        </p:nvSpPr>
        <p:spPr>
          <a:xfrm>
            <a:off x="15373345" y="21302977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161" name="Google Shape;161;p1"/>
          <p:cNvSpPr txBox="1">
            <a:spLocks noGrp="1"/>
          </p:cNvSpPr>
          <p:nvPr>
            <p:ph type="body" idx="13"/>
          </p:nvPr>
        </p:nvSpPr>
        <p:spPr>
          <a:xfrm>
            <a:off x="15527398" y="19774963"/>
            <a:ext cx="11984972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162" name="Google Shape;162;p1"/>
          <p:cNvSpPr txBox="1">
            <a:spLocks noGrp="1"/>
          </p:cNvSpPr>
          <p:nvPr>
            <p:ph type="body" idx="14"/>
          </p:nvPr>
        </p:nvSpPr>
        <p:spPr>
          <a:xfrm>
            <a:off x="2576161" y="21353909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163" name="Google Shape;163;p1"/>
          <p:cNvSpPr txBox="1">
            <a:spLocks noGrp="1"/>
          </p:cNvSpPr>
          <p:nvPr>
            <p:ph type="body" idx="15"/>
          </p:nvPr>
        </p:nvSpPr>
        <p:spPr>
          <a:xfrm>
            <a:off x="2578128" y="19825895"/>
            <a:ext cx="12005413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164" name="Google Shape;164;p1"/>
          <p:cNvSpPr txBox="1">
            <a:spLocks noGrp="1"/>
          </p:cNvSpPr>
          <p:nvPr>
            <p:ph type="body" idx="16"/>
          </p:nvPr>
        </p:nvSpPr>
        <p:spPr>
          <a:xfrm>
            <a:off x="28403978" y="21281584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165" name="Google Shape;165;p1"/>
          <p:cNvSpPr txBox="1">
            <a:spLocks noGrp="1"/>
          </p:cNvSpPr>
          <p:nvPr>
            <p:ph type="body" idx="17"/>
          </p:nvPr>
        </p:nvSpPr>
        <p:spPr>
          <a:xfrm>
            <a:off x="28558031" y="19753572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166" name="Google Shape;166;p1"/>
          <p:cNvSpPr>
            <a:spLocks noGrp="1"/>
          </p:cNvSpPr>
          <p:nvPr>
            <p:ph type="chart" idx="18"/>
          </p:nvPr>
        </p:nvSpPr>
        <p:spPr>
          <a:xfrm>
            <a:off x="2417960" y="9231667"/>
            <a:ext cx="12168458" cy="3870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"/>
          <p:cNvSpPr>
            <a:spLocks noGrp="1"/>
          </p:cNvSpPr>
          <p:nvPr>
            <p:ph type="pic" idx="19"/>
          </p:nvPr>
        </p:nvSpPr>
        <p:spPr>
          <a:xfrm>
            <a:off x="2189478" y="14477848"/>
            <a:ext cx="12724053" cy="4992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"/>
          <p:cNvSpPr txBox="1">
            <a:spLocks noGrp="1"/>
          </p:cNvSpPr>
          <p:nvPr>
            <p:ph type="body" idx="20"/>
          </p:nvPr>
        </p:nvSpPr>
        <p:spPr>
          <a:xfrm>
            <a:off x="2417960" y="13561041"/>
            <a:ext cx="1206377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69" name="Google Shape;169;p1"/>
          <p:cNvSpPr txBox="1">
            <a:spLocks noGrp="1"/>
          </p:cNvSpPr>
          <p:nvPr>
            <p:ph type="body" idx="21"/>
          </p:nvPr>
        </p:nvSpPr>
        <p:spPr>
          <a:xfrm>
            <a:off x="2576162" y="26446744"/>
            <a:ext cx="728196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70" name="Google Shape;170;p1"/>
          <p:cNvSpPr txBox="1">
            <a:spLocks noGrp="1"/>
          </p:cNvSpPr>
          <p:nvPr>
            <p:ph type="body" idx="22"/>
          </p:nvPr>
        </p:nvSpPr>
        <p:spPr>
          <a:xfrm>
            <a:off x="15360430" y="26446744"/>
            <a:ext cx="1242610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71" name="Google Shape;171;p1"/>
          <p:cNvSpPr txBox="1">
            <a:spLocks noGrp="1"/>
          </p:cNvSpPr>
          <p:nvPr>
            <p:ph type="body" idx="23"/>
          </p:nvPr>
        </p:nvSpPr>
        <p:spPr>
          <a:xfrm>
            <a:off x="28406563" y="26446744"/>
            <a:ext cx="1213643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72" name="Google Shape;172;p1"/>
          <p:cNvSpPr txBox="1">
            <a:spLocks noGrp="1"/>
          </p:cNvSpPr>
          <p:nvPr>
            <p:ph type="body" idx="24"/>
          </p:nvPr>
        </p:nvSpPr>
        <p:spPr>
          <a:xfrm>
            <a:off x="15533823" y="18844650"/>
            <a:ext cx="1191081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1800"/>
              <a:buNone/>
            </a:pPr>
            <a:endParaRPr/>
          </a:p>
        </p:txBody>
      </p:sp>
      <p:sp>
        <p:nvSpPr>
          <p:cNvPr id="173" name="Google Shape;173;p1"/>
          <p:cNvSpPr txBox="1">
            <a:spLocks noGrp="1"/>
          </p:cNvSpPr>
          <p:nvPr>
            <p:ph type="title"/>
          </p:nvPr>
        </p:nvSpPr>
        <p:spPr>
          <a:xfrm>
            <a:off x="15627442" y="827592"/>
            <a:ext cx="26659138" cy="1578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4975" tIns="107475" rIns="214975" bIns="1074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9000"/>
              <a:buFont typeface="Arial"/>
              <a:buNone/>
            </a:pPr>
            <a:endParaRPr/>
          </a:p>
        </p:txBody>
      </p:sp>
      <p:sp>
        <p:nvSpPr>
          <p:cNvPr id="174" name="Google Shape;174;p1"/>
          <p:cNvSpPr>
            <a:spLocks noGrp="1"/>
          </p:cNvSpPr>
          <p:nvPr>
            <p:ph type="tbl" idx="25"/>
          </p:nvPr>
        </p:nvSpPr>
        <p:spPr>
          <a:xfrm>
            <a:off x="15559808" y="15279284"/>
            <a:ext cx="11706754" cy="3972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"/>
          <p:cNvSpPr>
            <a:spLocks noGrp="1"/>
          </p:cNvSpPr>
          <p:nvPr>
            <p:ph type="chart" idx="26"/>
          </p:nvPr>
        </p:nvSpPr>
        <p:spPr>
          <a:xfrm>
            <a:off x="2576161" y="23238459"/>
            <a:ext cx="11898607" cy="3208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"/>
          <p:cNvSpPr>
            <a:spLocks noGrp="1"/>
          </p:cNvSpPr>
          <p:nvPr>
            <p:ph type="dgm" idx="27"/>
          </p:nvPr>
        </p:nvSpPr>
        <p:spPr>
          <a:xfrm>
            <a:off x="15391259" y="23219278"/>
            <a:ext cx="12019310" cy="3075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"/>
          <p:cNvSpPr>
            <a:spLocks noGrp="1"/>
          </p:cNvSpPr>
          <p:nvPr>
            <p:ph type="pic" idx="28"/>
          </p:nvPr>
        </p:nvSpPr>
        <p:spPr>
          <a:xfrm>
            <a:off x="27902413" y="4430671"/>
            <a:ext cx="13047795" cy="4992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"/>
          <p:cNvSpPr>
            <a:spLocks noGrp="1"/>
          </p:cNvSpPr>
          <p:nvPr>
            <p:ph type="clipArt" idx="29"/>
          </p:nvPr>
        </p:nvSpPr>
        <p:spPr>
          <a:xfrm>
            <a:off x="28421806" y="23391402"/>
            <a:ext cx="12247358" cy="3106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"/>
          <p:cNvSpPr txBox="1">
            <a:spLocks noGrp="1"/>
          </p:cNvSpPr>
          <p:nvPr>
            <p:ph type="body" idx="30"/>
          </p:nvPr>
        </p:nvSpPr>
        <p:spPr>
          <a:xfrm>
            <a:off x="15703644" y="2915877"/>
            <a:ext cx="20257404" cy="92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3500"/>
              <a:buNone/>
            </a:pPr>
            <a:endParaRPr/>
          </a:p>
        </p:txBody>
      </p:sp>
      <p:sp>
        <p:nvSpPr>
          <p:cNvPr id="180" name="Google Shape;180;p1"/>
          <p:cNvSpPr>
            <a:spLocks noGrp="1"/>
          </p:cNvSpPr>
          <p:nvPr>
            <p:ph type="pic" idx="31"/>
          </p:nvPr>
        </p:nvSpPr>
        <p:spPr>
          <a:xfrm>
            <a:off x="2123145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"/>
          <p:cNvSpPr>
            <a:spLocks noGrp="1"/>
          </p:cNvSpPr>
          <p:nvPr>
            <p:ph type="pic" idx="32"/>
          </p:nvPr>
        </p:nvSpPr>
        <p:spPr>
          <a:xfrm>
            <a:off x="6948405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"/>
          <p:cNvSpPr>
            <a:spLocks noGrp="1"/>
          </p:cNvSpPr>
          <p:nvPr>
            <p:ph type="pic" idx="33"/>
          </p:nvPr>
        </p:nvSpPr>
        <p:spPr>
          <a:xfrm>
            <a:off x="11707332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"/>
          <p:cNvSpPr>
            <a:spLocks noGrp="1"/>
          </p:cNvSpPr>
          <p:nvPr>
            <p:ph type="pic" idx="34"/>
          </p:nvPr>
        </p:nvSpPr>
        <p:spPr>
          <a:xfrm>
            <a:off x="16415973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84" name="Google Shape;184;p1"/>
          <p:cNvCxnSpPr/>
          <p:nvPr/>
        </p:nvCxnSpPr>
        <p:spPr>
          <a:xfrm rot="10800000">
            <a:off x="15016873" y="4390517"/>
            <a:ext cx="0" cy="22602745"/>
          </a:xfrm>
          <a:prstGeom prst="straightConnector1">
            <a:avLst/>
          </a:prstGeom>
          <a:noFill/>
          <a:ln w="9525" cap="flat" cmpd="sng">
            <a:solidFill>
              <a:srgbClr val="193E72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85" name="Google Shape;185;p1"/>
          <p:cNvCxnSpPr/>
          <p:nvPr/>
        </p:nvCxnSpPr>
        <p:spPr>
          <a:xfrm rot="10800000">
            <a:off x="27959978" y="4390517"/>
            <a:ext cx="0" cy="22617342"/>
          </a:xfrm>
          <a:prstGeom prst="straightConnector1">
            <a:avLst/>
          </a:prstGeom>
          <a:noFill/>
          <a:ln w="9525" cap="flat" cmpd="sng">
            <a:solidFill>
              <a:srgbClr val="193E72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86" name="Google Shape;186;p1"/>
          <p:cNvSpPr/>
          <p:nvPr/>
        </p:nvSpPr>
        <p:spPr>
          <a:xfrm>
            <a:off x="26290750" y="27771566"/>
            <a:ext cx="14756225" cy="2041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800" b="0" i="0" u="none" strike="noStrik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study/project is funded by/ supported by the National Institute for Health and Care Research (NIHR) [name of NIHR programme (Grant Reference Number XXX)/name of part of the NIHR]. The views expressed are those of the author(s) and not necessarily those of the NIHR or the Department of Health and Social Care.</a:t>
            </a: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41137C-4C44-67CB-509A-2AC82F5ABE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8769" y="5398464"/>
            <a:ext cx="2484120" cy="637540"/>
          </a:xfrm>
          <a:prstGeom prst="rect">
            <a:avLst/>
          </a:prstGeom>
          <a:noFill/>
        </p:spPr>
      </p:pic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B79EAA29-E833-ACB9-2C27-4A123B3FA289}"/>
              </a:ext>
            </a:extLst>
          </p:cNvPr>
          <p:cNvPicPr>
            <a:picLocks noGrp="1" noChangeAspect="1"/>
          </p:cNvPicPr>
          <p:nvPr>
            <p:ph type="pic" idx="3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22" b="8122"/>
          <a:stretch>
            <a:fillRect/>
          </a:stretch>
        </p:blipFill>
        <p:spPr bwMode="auto">
          <a:xfrm>
            <a:off x="2123145" y="1094901"/>
            <a:ext cx="11605478" cy="2495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Google Shape;192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030342" y="19462623"/>
            <a:ext cx="12944870" cy="75519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961747" y="4402477"/>
            <a:ext cx="13063332" cy="15066885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2"/>
          <p:cNvSpPr txBox="1">
            <a:spLocks noGrp="1"/>
          </p:cNvSpPr>
          <p:nvPr>
            <p:ph type="body" idx="1"/>
          </p:nvPr>
        </p:nvSpPr>
        <p:spPr>
          <a:xfrm>
            <a:off x="2417960" y="6175640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195" name="Google Shape;195;p2"/>
          <p:cNvSpPr txBox="1">
            <a:spLocks noGrp="1"/>
          </p:cNvSpPr>
          <p:nvPr>
            <p:ph type="body" idx="2"/>
          </p:nvPr>
        </p:nvSpPr>
        <p:spPr>
          <a:xfrm>
            <a:off x="2417960" y="4647627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196" name="Google Shape;196;p2"/>
          <p:cNvSpPr txBox="1">
            <a:spLocks noGrp="1"/>
          </p:cNvSpPr>
          <p:nvPr>
            <p:ph type="body" idx="3"/>
          </p:nvPr>
        </p:nvSpPr>
        <p:spPr>
          <a:xfrm>
            <a:off x="15439080" y="4654219"/>
            <a:ext cx="1197148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197" name="Google Shape;197;p2"/>
          <p:cNvSpPr txBox="1">
            <a:spLocks noGrp="1"/>
          </p:cNvSpPr>
          <p:nvPr>
            <p:ph type="body" idx="4"/>
          </p:nvPr>
        </p:nvSpPr>
        <p:spPr>
          <a:xfrm>
            <a:off x="28473647" y="11778357"/>
            <a:ext cx="11802347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</a:pPr>
            <a:endParaRPr/>
          </a:p>
        </p:txBody>
      </p:sp>
      <p:sp>
        <p:nvSpPr>
          <p:cNvPr id="198" name="Google Shape;198;p2"/>
          <p:cNvSpPr txBox="1">
            <a:spLocks noGrp="1"/>
          </p:cNvSpPr>
          <p:nvPr>
            <p:ph type="body" idx="5"/>
          </p:nvPr>
        </p:nvSpPr>
        <p:spPr>
          <a:xfrm>
            <a:off x="28473647" y="10199409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None/>
            </a:pPr>
            <a:endParaRPr/>
          </a:p>
        </p:txBody>
      </p:sp>
      <p:sp>
        <p:nvSpPr>
          <p:cNvPr id="199" name="Google Shape;199;p2"/>
          <p:cNvSpPr txBox="1">
            <a:spLocks noGrp="1"/>
          </p:cNvSpPr>
          <p:nvPr>
            <p:ph type="body" idx="6"/>
          </p:nvPr>
        </p:nvSpPr>
        <p:spPr>
          <a:xfrm>
            <a:off x="15439080" y="6283438"/>
            <a:ext cx="11971489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200" name="Google Shape;200;p2"/>
          <p:cNvSpPr txBox="1">
            <a:spLocks noGrp="1"/>
          </p:cNvSpPr>
          <p:nvPr>
            <p:ph type="body" idx="7"/>
          </p:nvPr>
        </p:nvSpPr>
        <p:spPr>
          <a:xfrm>
            <a:off x="15421869" y="13153569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201" name="Google Shape;201;p2"/>
          <p:cNvSpPr txBox="1">
            <a:spLocks noGrp="1"/>
          </p:cNvSpPr>
          <p:nvPr>
            <p:ph type="body" idx="8"/>
          </p:nvPr>
        </p:nvSpPr>
        <p:spPr>
          <a:xfrm>
            <a:off x="15421867" y="11574622"/>
            <a:ext cx="12090503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202" name="Google Shape;202;p2"/>
          <p:cNvSpPr txBox="1">
            <a:spLocks noGrp="1"/>
          </p:cNvSpPr>
          <p:nvPr>
            <p:ph type="body" idx="9"/>
          </p:nvPr>
        </p:nvSpPr>
        <p:spPr>
          <a:xfrm>
            <a:off x="15373345" y="21302977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203" name="Google Shape;203;p2"/>
          <p:cNvSpPr txBox="1">
            <a:spLocks noGrp="1"/>
          </p:cNvSpPr>
          <p:nvPr>
            <p:ph type="body" idx="13"/>
          </p:nvPr>
        </p:nvSpPr>
        <p:spPr>
          <a:xfrm>
            <a:off x="15527398" y="19774963"/>
            <a:ext cx="11984972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204" name="Google Shape;204;p2"/>
          <p:cNvSpPr txBox="1">
            <a:spLocks noGrp="1"/>
          </p:cNvSpPr>
          <p:nvPr>
            <p:ph type="body" idx="14"/>
          </p:nvPr>
        </p:nvSpPr>
        <p:spPr>
          <a:xfrm>
            <a:off x="2576161" y="21353909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205" name="Google Shape;205;p2"/>
          <p:cNvSpPr txBox="1">
            <a:spLocks noGrp="1"/>
          </p:cNvSpPr>
          <p:nvPr>
            <p:ph type="body" idx="15"/>
          </p:nvPr>
        </p:nvSpPr>
        <p:spPr>
          <a:xfrm>
            <a:off x="2578128" y="19825895"/>
            <a:ext cx="12005413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206" name="Google Shape;206;p2"/>
          <p:cNvSpPr txBox="1">
            <a:spLocks noGrp="1"/>
          </p:cNvSpPr>
          <p:nvPr>
            <p:ph type="body" idx="16"/>
          </p:nvPr>
        </p:nvSpPr>
        <p:spPr>
          <a:xfrm>
            <a:off x="28403978" y="21281584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207" name="Google Shape;207;p2"/>
          <p:cNvSpPr txBox="1">
            <a:spLocks noGrp="1"/>
          </p:cNvSpPr>
          <p:nvPr>
            <p:ph type="body" idx="17"/>
          </p:nvPr>
        </p:nvSpPr>
        <p:spPr>
          <a:xfrm>
            <a:off x="28558031" y="19753572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208" name="Google Shape;208;p2"/>
          <p:cNvSpPr>
            <a:spLocks noGrp="1"/>
          </p:cNvSpPr>
          <p:nvPr>
            <p:ph type="chart" idx="18"/>
          </p:nvPr>
        </p:nvSpPr>
        <p:spPr>
          <a:xfrm>
            <a:off x="2417960" y="9231667"/>
            <a:ext cx="12168458" cy="3870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2"/>
          <p:cNvSpPr>
            <a:spLocks noGrp="1"/>
          </p:cNvSpPr>
          <p:nvPr>
            <p:ph type="pic" idx="19"/>
          </p:nvPr>
        </p:nvSpPr>
        <p:spPr>
          <a:xfrm>
            <a:off x="2189478" y="14477848"/>
            <a:ext cx="12724053" cy="4992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2"/>
          <p:cNvSpPr txBox="1">
            <a:spLocks noGrp="1"/>
          </p:cNvSpPr>
          <p:nvPr>
            <p:ph type="body" idx="20"/>
          </p:nvPr>
        </p:nvSpPr>
        <p:spPr>
          <a:xfrm>
            <a:off x="2417960" y="13561041"/>
            <a:ext cx="1206377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11" name="Google Shape;211;p2"/>
          <p:cNvSpPr txBox="1">
            <a:spLocks noGrp="1"/>
          </p:cNvSpPr>
          <p:nvPr>
            <p:ph type="body" idx="21"/>
          </p:nvPr>
        </p:nvSpPr>
        <p:spPr>
          <a:xfrm>
            <a:off x="2576162" y="26446744"/>
            <a:ext cx="728196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12" name="Google Shape;212;p2"/>
          <p:cNvSpPr txBox="1">
            <a:spLocks noGrp="1"/>
          </p:cNvSpPr>
          <p:nvPr>
            <p:ph type="body" idx="22"/>
          </p:nvPr>
        </p:nvSpPr>
        <p:spPr>
          <a:xfrm>
            <a:off x="15360430" y="26446744"/>
            <a:ext cx="1242610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13" name="Google Shape;213;p2"/>
          <p:cNvSpPr txBox="1">
            <a:spLocks noGrp="1"/>
          </p:cNvSpPr>
          <p:nvPr>
            <p:ph type="body" idx="23"/>
          </p:nvPr>
        </p:nvSpPr>
        <p:spPr>
          <a:xfrm>
            <a:off x="28406563" y="26446744"/>
            <a:ext cx="1213643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14" name="Google Shape;214;p2"/>
          <p:cNvSpPr txBox="1">
            <a:spLocks noGrp="1"/>
          </p:cNvSpPr>
          <p:nvPr>
            <p:ph type="body" idx="24"/>
          </p:nvPr>
        </p:nvSpPr>
        <p:spPr>
          <a:xfrm>
            <a:off x="15533823" y="18844650"/>
            <a:ext cx="1191081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1800"/>
              <a:buNone/>
            </a:pPr>
            <a:endParaRPr/>
          </a:p>
        </p:txBody>
      </p:sp>
      <p:sp>
        <p:nvSpPr>
          <p:cNvPr id="215" name="Google Shape;215;p2"/>
          <p:cNvSpPr txBox="1">
            <a:spLocks noGrp="1"/>
          </p:cNvSpPr>
          <p:nvPr>
            <p:ph type="title"/>
          </p:nvPr>
        </p:nvSpPr>
        <p:spPr>
          <a:xfrm>
            <a:off x="15627444" y="623857"/>
            <a:ext cx="25419531" cy="1578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4975" tIns="107475" rIns="214975" bIns="1074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7400"/>
              <a:buFont typeface="Arial"/>
              <a:buNone/>
            </a:pPr>
            <a:endParaRPr/>
          </a:p>
        </p:txBody>
      </p:sp>
      <p:sp>
        <p:nvSpPr>
          <p:cNvPr id="216" name="Google Shape;216;p2"/>
          <p:cNvSpPr>
            <a:spLocks noGrp="1"/>
          </p:cNvSpPr>
          <p:nvPr>
            <p:ph type="tbl" idx="25"/>
          </p:nvPr>
        </p:nvSpPr>
        <p:spPr>
          <a:xfrm>
            <a:off x="15559808" y="15279284"/>
            <a:ext cx="11706754" cy="3972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"/>
          <p:cNvSpPr>
            <a:spLocks noGrp="1"/>
          </p:cNvSpPr>
          <p:nvPr>
            <p:ph type="chart" idx="26"/>
          </p:nvPr>
        </p:nvSpPr>
        <p:spPr>
          <a:xfrm>
            <a:off x="2576161" y="23238459"/>
            <a:ext cx="11898607" cy="3208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"/>
          <p:cNvSpPr>
            <a:spLocks noGrp="1"/>
          </p:cNvSpPr>
          <p:nvPr>
            <p:ph type="dgm" idx="27"/>
          </p:nvPr>
        </p:nvSpPr>
        <p:spPr>
          <a:xfrm>
            <a:off x="15391259" y="23219278"/>
            <a:ext cx="12019310" cy="3075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2"/>
          <p:cNvSpPr>
            <a:spLocks noGrp="1"/>
          </p:cNvSpPr>
          <p:nvPr>
            <p:ph type="pic" idx="28"/>
          </p:nvPr>
        </p:nvSpPr>
        <p:spPr>
          <a:xfrm>
            <a:off x="27902413" y="4430671"/>
            <a:ext cx="13047795" cy="4992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"/>
          <p:cNvSpPr>
            <a:spLocks noGrp="1"/>
          </p:cNvSpPr>
          <p:nvPr>
            <p:ph type="clipArt" idx="29"/>
          </p:nvPr>
        </p:nvSpPr>
        <p:spPr>
          <a:xfrm>
            <a:off x="28421806" y="23391402"/>
            <a:ext cx="12247358" cy="3106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2"/>
          <p:cNvSpPr txBox="1">
            <a:spLocks noGrp="1"/>
          </p:cNvSpPr>
          <p:nvPr>
            <p:ph type="body" idx="30"/>
          </p:nvPr>
        </p:nvSpPr>
        <p:spPr>
          <a:xfrm>
            <a:off x="15703644" y="2915877"/>
            <a:ext cx="25502818" cy="92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3500"/>
              <a:buNone/>
            </a:pPr>
            <a:endParaRPr/>
          </a:p>
        </p:txBody>
      </p:sp>
      <p:sp>
        <p:nvSpPr>
          <p:cNvPr id="222" name="Google Shape;222;p2"/>
          <p:cNvSpPr>
            <a:spLocks noGrp="1"/>
          </p:cNvSpPr>
          <p:nvPr>
            <p:ph type="pic" idx="31"/>
          </p:nvPr>
        </p:nvSpPr>
        <p:spPr>
          <a:xfrm>
            <a:off x="2123145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2"/>
          <p:cNvSpPr>
            <a:spLocks noGrp="1"/>
          </p:cNvSpPr>
          <p:nvPr>
            <p:ph type="pic" idx="32"/>
          </p:nvPr>
        </p:nvSpPr>
        <p:spPr>
          <a:xfrm>
            <a:off x="6948405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"/>
          <p:cNvSpPr>
            <a:spLocks noGrp="1"/>
          </p:cNvSpPr>
          <p:nvPr>
            <p:ph type="pic" idx="33"/>
          </p:nvPr>
        </p:nvSpPr>
        <p:spPr>
          <a:xfrm>
            <a:off x="11707332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"/>
          <p:cNvSpPr>
            <a:spLocks noGrp="1"/>
          </p:cNvSpPr>
          <p:nvPr>
            <p:ph type="pic" idx="34"/>
          </p:nvPr>
        </p:nvSpPr>
        <p:spPr>
          <a:xfrm>
            <a:off x="16415973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26" name="Google Shape;226;p2"/>
          <p:cNvCxnSpPr/>
          <p:nvPr/>
        </p:nvCxnSpPr>
        <p:spPr>
          <a:xfrm rot="10800000">
            <a:off x="15016873" y="4390517"/>
            <a:ext cx="0" cy="22602745"/>
          </a:xfrm>
          <a:prstGeom prst="straightConnector1">
            <a:avLst/>
          </a:prstGeom>
          <a:noFill/>
          <a:ln w="9525" cap="flat" cmpd="sng">
            <a:solidFill>
              <a:srgbClr val="193E72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27" name="Google Shape;227;p2"/>
          <p:cNvCxnSpPr/>
          <p:nvPr/>
        </p:nvCxnSpPr>
        <p:spPr>
          <a:xfrm rot="10800000">
            <a:off x="27959978" y="4390517"/>
            <a:ext cx="0" cy="22617342"/>
          </a:xfrm>
          <a:prstGeom prst="straightConnector1">
            <a:avLst/>
          </a:prstGeom>
          <a:noFill/>
          <a:ln w="9525" cap="flat" cmpd="sng">
            <a:solidFill>
              <a:srgbClr val="193E72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8" name="Google Shape;228;p2"/>
          <p:cNvSpPr/>
          <p:nvPr/>
        </p:nvSpPr>
        <p:spPr>
          <a:xfrm>
            <a:off x="26290750" y="27771566"/>
            <a:ext cx="14756225" cy="2041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800" b="0" i="0" u="none" strike="noStrik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study/project is funded by/ supported by the National Institute for Health Research (NIHR) [name of NIHR programme (Grant Reference Number XXX)/name of part of the NIHR]. The views expressed are those of the author(s) and not necessarily those of the NIHR or the Department of Health and Social Care.</a:t>
            </a:r>
            <a:endParaRPr/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752E36B1-FFCD-0ACB-6ECB-4C1218EFA009}"/>
              </a:ext>
            </a:extLst>
          </p:cNvPr>
          <p:cNvPicPr>
            <a:picLocks noGrp="1" noChangeAspect="1"/>
          </p:cNvPicPr>
          <p:nvPr>
            <p:ph type="pic" idx="3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22" b="8122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Google Shape;23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0879" y="4403993"/>
            <a:ext cx="12932927" cy="7533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973444" y="4435672"/>
            <a:ext cx="12987651" cy="150252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030341" y="19447403"/>
            <a:ext cx="12929636" cy="7572809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3"/>
          <p:cNvSpPr txBox="1">
            <a:spLocks noGrp="1"/>
          </p:cNvSpPr>
          <p:nvPr>
            <p:ph type="body" idx="1"/>
          </p:nvPr>
        </p:nvSpPr>
        <p:spPr>
          <a:xfrm>
            <a:off x="28355272" y="11502437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238" name="Google Shape;238;p3"/>
          <p:cNvSpPr txBox="1">
            <a:spLocks noGrp="1"/>
          </p:cNvSpPr>
          <p:nvPr>
            <p:ph type="body" idx="2"/>
          </p:nvPr>
        </p:nvSpPr>
        <p:spPr>
          <a:xfrm>
            <a:off x="28355272" y="9974425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239" name="Google Shape;239;p3"/>
          <p:cNvSpPr txBox="1">
            <a:spLocks noGrp="1"/>
          </p:cNvSpPr>
          <p:nvPr>
            <p:ph type="body" idx="3"/>
          </p:nvPr>
        </p:nvSpPr>
        <p:spPr>
          <a:xfrm>
            <a:off x="15439080" y="4654219"/>
            <a:ext cx="1197148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240" name="Google Shape;240;p3"/>
          <p:cNvSpPr txBox="1">
            <a:spLocks noGrp="1"/>
          </p:cNvSpPr>
          <p:nvPr>
            <p:ph type="body" idx="4"/>
          </p:nvPr>
        </p:nvSpPr>
        <p:spPr>
          <a:xfrm>
            <a:off x="2636283" y="6252349"/>
            <a:ext cx="11802347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</a:pPr>
            <a:endParaRPr/>
          </a:p>
        </p:txBody>
      </p:sp>
      <p:sp>
        <p:nvSpPr>
          <p:cNvPr id="241" name="Google Shape;241;p3"/>
          <p:cNvSpPr txBox="1">
            <a:spLocks noGrp="1"/>
          </p:cNvSpPr>
          <p:nvPr>
            <p:ph type="body" idx="5"/>
          </p:nvPr>
        </p:nvSpPr>
        <p:spPr>
          <a:xfrm>
            <a:off x="2636283" y="4673402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None/>
            </a:pPr>
            <a:endParaRPr/>
          </a:p>
        </p:txBody>
      </p:sp>
      <p:sp>
        <p:nvSpPr>
          <p:cNvPr id="242" name="Google Shape;242;p3"/>
          <p:cNvSpPr txBox="1">
            <a:spLocks noGrp="1"/>
          </p:cNvSpPr>
          <p:nvPr>
            <p:ph type="body" idx="6"/>
          </p:nvPr>
        </p:nvSpPr>
        <p:spPr>
          <a:xfrm>
            <a:off x="15439080" y="6283438"/>
            <a:ext cx="11971489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243" name="Google Shape;243;p3"/>
          <p:cNvSpPr txBox="1">
            <a:spLocks noGrp="1"/>
          </p:cNvSpPr>
          <p:nvPr>
            <p:ph type="body" idx="7"/>
          </p:nvPr>
        </p:nvSpPr>
        <p:spPr>
          <a:xfrm>
            <a:off x="15397428" y="13662906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244" name="Google Shape;244;p3"/>
          <p:cNvSpPr txBox="1">
            <a:spLocks noGrp="1"/>
          </p:cNvSpPr>
          <p:nvPr>
            <p:ph type="body" idx="8"/>
          </p:nvPr>
        </p:nvSpPr>
        <p:spPr>
          <a:xfrm>
            <a:off x="15397428" y="12083960"/>
            <a:ext cx="12090503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245" name="Google Shape;245;p3"/>
          <p:cNvSpPr txBox="1">
            <a:spLocks noGrp="1"/>
          </p:cNvSpPr>
          <p:nvPr>
            <p:ph type="body" idx="9"/>
          </p:nvPr>
        </p:nvSpPr>
        <p:spPr>
          <a:xfrm>
            <a:off x="15373345" y="21302977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246" name="Google Shape;246;p3"/>
          <p:cNvSpPr txBox="1">
            <a:spLocks noGrp="1"/>
          </p:cNvSpPr>
          <p:nvPr>
            <p:ph type="body" idx="13"/>
          </p:nvPr>
        </p:nvSpPr>
        <p:spPr>
          <a:xfrm>
            <a:off x="15527398" y="19774963"/>
            <a:ext cx="11984972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247" name="Google Shape;247;p3"/>
          <p:cNvSpPr txBox="1">
            <a:spLocks noGrp="1"/>
          </p:cNvSpPr>
          <p:nvPr>
            <p:ph type="body" idx="14"/>
          </p:nvPr>
        </p:nvSpPr>
        <p:spPr>
          <a:xfrm>
            <a:off x="2576161" y="21353909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248" name="Google Shape;248;p3"/>
          <p:cNvSpPr txBox="1">
            <a:spLocks noGrp="1"/>
          </p:cNvSpPr>
          <p:nvPr>
            <p:ph type="body" idx="15"/>
          </p:nvPr>
        </p:nvSpPr>
        <p:spPr>
          <a:xfrm>
            <a:off x="2578128" y="19825895"/>
            <a:ext cx="12005413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249" name="Google Shape;249;p3"/>
          <p:cNvSpPr txBox="1">
            <a:spLocks noGrp="1"/>
          </p:cNvSpPr>
          <p:nvPr>
            <p:ph type="body" idx="16"/>
          </p:nvPr>
        </p:nvSpPr>
        <p:spPr>
          <a:xfrm>
            <a:off x="28403978" y="21281584"/>
            <a:ext cx="12114943" cy="2037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endParaRPr/>
          </a:p>
        </p:txBody>
      </p:sp>
      <p:sp>
        <p:nvSpPr>
          <p:cNvPr id="250" name="Google Shape;250;p3"/>
          <p:cNvSpPr txBox="1">
            <a:spLocks noGrp="1"/>
          </p:cNvSpPr>
          <p:nvPr>
            <p:ph type="body" idx="17"/>
          </p:nvPr>
        </p:nvSpPr>
        <p:spPr>
          <a:xfrm>
            <a:off x="28558031" y="19753572"/>
            <a:ext cx="11910709" cy="147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5000"/>
              <a:buNone/>
            </a:pPr>
            <a:endParaRPr/>
          </a:p>
        </p:txBody>
      </p:sp>
      <p:sp>
        <p:nvSpPr>
          <p:cNvPr id="251" name="Google Shape;251;p3"/>
          <p:cNvSpPr>
            <a:spLocks noGrp="1"/>
          </p:cNvSpPr>
          <p:nvPr>
            <p:ph type="chart" idx="18"/>
          </p:nvPr>
        </p:nvSpPr>
        <p:spPr>
          <a:xfrm>
            <a:off x="15418852" y="15496523"/>
            <a:ext cx="12168458" cy="3870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3"/>
          <p:cNvSpPr txBox="1">
            <a:spLocks noGrp="1"/>
          </p:cNvSpPr>
          <p:nvPr>
            <p:ph type="body" idx="19"/>
          </p:nvPr>
        </p:nvSpPr>
        <p:spPr>
          <a:xfrm>
            <a:off x="28355272" y="13967967"/>
            <a:ext cx="1206377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53" name="Google Shape;253;p3"/>
          <p:cNvSpPr txBox="1">
            <a:spLocks noGrp="1"/>
          </p:cNvSpPr>
          <p:nvPr>
            <p:ph type="body" idx="20"/>
          </p:nvPr>
        </p:nvSpPr>
        <p:spPr>
          <a:xfrm>
            <a:off x="2576162" y="26446744"/>
            <a:ext cx="728196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54" name="Google Shape;254;p3"/>
          <p:cNvSpPr txBox="1">
            <a:spLocks noGrp="1"/>
          </p:cNvSpPr>
          <p:nvPr>
            <p:ph type="body" idx="21"/>
          </p:nvPr>
        </p:nvSpPr>
        <p:spPr>
          <a:xfrm>
            <a:off x="15360430" y="26446744"/>
            <a:ext cx="1242610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55" name="Google Shape;255;p3"/>
          <p:cNvSpPr txBox="1">
            <a:spLocks noGrp="1"/>
          </p:cNvSpPr>
          <p:nvPr>
            <p:ph type="body" idx="22"/>
          </p:nvPr>
        </p:nvSpPr>
        <p:spPr>
          <a:xfrm>
            <a:off x="28406563" y="26446744"/>
            <a:ext cx="12136439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56" name="Google Shape;256;p3"/>
          <p:cNvSpPr txBox="1">
            <a:spLocks noGrp="1"/>
          </p:cNvSpPr>
          <p:nvPr>
            <p:ph type="body" idx="23"/>
          </p:nvPr>
        </p:nvSpPr>
        <p:spPr>
          <a:xfrm>
            <a:off x="2591221" y="18654419"/>
            <a:ext cx="1191081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endParaRPr/>
          </a:p>
        </p:txBody>
      </p:sp>
      <p:sp>
        <p:nvSpPr>
          <p:cNvPr id="257" name="Google Shape;257;p3"/>
          <p:cNvSpPr>
            <a:spLocks noGrp="1"/>
          </p:cNvSpPr>
          <p:nvPr>
            <p:ph type="tbl" idx="24"/>
          </p:nvPr>
        </p:nvSpPr>
        <p:spPr>
          <a:xfrm>
            <a:off x="2778701" y="14325045"/>
            <a:ext cx="11706754" cy="3972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3"/>
          <p:cNvSpPr>
            <a:spLocks noGrp="1"/>
          </p:cNvSpPr>
          <p:nvPr>
            <p:ph type="chart" idx="25"/>
          </p:nvPr>
        </p:nvSpPr>
        <p:spPr>
          <a:xfrm>
            <a:off x="2576161" y="23238459"/>
            <a:ext cx="11898607" cy="3208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3"/>
          <p:cNvSpPr>
            <a:spLocks noGrp="1"/>
          </p:cNvSpPr>
          <p:nvPr>
            <p:ph type="dgm" idx="26"/>
          </p:nvPr>
        </p:nvSpPr>
        <p:spPr>
          <a:xfrm>
            <a:off x="15391259" y="23219278"/>
            <a:ext cx="12019310" cy="3075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3"/>
          <p:cNvSpPr>
            <a:spLocks noGrp="1"/>
          </p:cNvSpPr>
          <p:nvPr>
            <p:ph type="pic" idx="27"/>
          </p:nvPr>
        </p:nvSpPr>
        <p:spPr>
          <a:xfrm>
            <a:off x="27998719" y="4476097"/>
            <a:ext cx="13047795" cy="4992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3"/>
          <p:cNvSpPr>
            <a:spLocks noGrp="1"/>
          </p:cNvSpPr>
          <p:nvPr>
            <p:ph type="clipArt" idx="28"/>
          </p:nvPr>
        </p:nvSpPr>
        <p:spPr>
          <a:xfrm>
            <a:off x="28421806" y="23391402"/>
            <a:ext cx="12247358" cy="3106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3"/>
          <p:cNvSpPr txBox="1">
            <a:spLocks noGrp="1"/>
          </p:cNvSpPr>
          <p:nvPr>
            <p:ph type="title"/>
          </p:nvPr>
        </p:nvSpPr>
        <p:spPr>
          <a:xfrm>
            <a:off x="15627444" y="623857"/>
            <a:ext cx="25322768" cy="1578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4975" tIns="107475" rIns="214975" bIns="1074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7400"/>
              <a:buFont typeface="Arial"/>
              <a:buNone/>
            </a:pPr>
            <a:endParaRPr/>
          </a:p>
        </p:txBody>
      </p:sp>
      <p:sp>
        <p:nvSpPr>
          <p:cNvPr id="263" name="Google Shape;263;p3"/>
          <p:cNvSpPr txBox="1">
            <a:spLocks noGrp="1"/>
          </p:cNvSpPr>
          <p:nvPr>
            <p:ph type="body" idx="29"/>
          </p:nvPr>
        </p:nvSpPr>
        <p:spPr>
          <a:xfrm>
            <a:off x="15703642" y="2915877"/>
            <a:ext cx="25246568" cy="1052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3500"/>
              <a:buNone/>
            </a:pPr>
            <a:endParaRPr/>
          </a:p>
        </p:txBody>
      </p:sp>
      <p:sp>
        <p:nvSpPr>
          <p:cNvPr id="264" name="Google Shape;264;p3"/>
          <p:cNvSpPr>
            <a:spLocks noGrp="1"/>
          </p:cNvSpPr>
          <p:nvPr>
            <p:ph type="pic" idx="30"/>
          </p:nvPr>
        </p:nvSpPr>
        <p:spPr>
          <a:xfrm>
            <a:off x="2123145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3"/>
          <p:cNvSpPr>
            <a:spLocks noGrp="1"/>
          </p:cNvSpPr>
          <p:nvPr>
            <p:ph type="pic" idx="31"/>
          </p:nvPr>
        </p:nvSpPr>
        <p:spPr>
          <a:xfrm>
            <a:off x="6948405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3"/>
          <p:cNvSpPr>
            <a:spLocks noGrp="1"/>
          </p:cNvSpPr>
          <p:nvPr>
            <p:ph type="pic" idx="32"/>
          </p:nvPr>
        </p:nvSpPr>
        <p:spPr>
          <a:xfrm>
            <a:off x="11707332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3"/>
          <p:cNvSpPr>
            <a:spLocks noGrp="1"/>
          </p:cNvSpPr>
          <p:nvPr>
            <p:ph type="pic" idx="33"/>
          </p:nvPr>
        </p:nvSpPr>
        <p:spPr>
          <a:xfrm>
            <a:off x="16415973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68" name="Google Shape;268;p3"/>
          <p:cNvCxnSpPr/>
          <p:nvPr/>
        </p:nvCxnSpPr>
        <p:spPr>
          <a:xfrm rot="10800000">
            <a:off x="15016873" y="4417467"/>
            <a:ext cx="0" cy="22602745"/>
          </a:xfrm>
          <a:prstGeom prst="straightConnector1">
            <a:avLst/>
          </a:prstGeom>
          <a:noFill/>
          <a:ln w="9525" cap="flat" cmpd="sng">
            <a:solidFill>
              <a:srgbClr val="193E72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69" name="Google Shape;269;p3"/>
          <p:cNvCxnSpPr/>
          <p:nvPr/>
        </p:nvCxnSpPr>
        <p:spPr>
          <a:xfrm rot="10800000">
            <a:off x="27959978" y="4417467"/>
            <a:ext cx="0" cy="22617342"/>
          </a:xfrm>
          <a:prstGeom prst="straightConnector1">
            <a:avLst/>
          </a:prstGeom>
          <a:noFill/>
          <a:ln w="9525" cap="flat" cmpd="sng">
            <a:solidFill>
              <a:srgbClr val="193E72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70" name="Google Shape;270;p3"/>
          <p:cNvSpPr/>
          <p:nvPr/>
        </p:nvSpPr>
        <p:spPr>
          <a:xfrm>
            <a:off x="26290750" y="27771566"/>
            <a:ext cx="14756225" cy="2041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800" b="0" i="0" u="none" strike="noStrik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study/project is funded by/ supported by the National Institute for Health Research (NIHR) [name of NIHR programme (Grant Reference Number XXX)/name of part of the NIHR]. The views expressed are those of the author(s) and not necessarily those of the NIHR or the Department of Health and Social Care.</a:t>
            </a:r>
            <a:endParaRPr/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941BE614-7011-7281-B59F-882EF7F67CD6}"/>
              </a:ext>
            </a:extLst>
          </p:cNvPr>
          <p:cNvPicPr>
            <a:picLocks noGrp="1" noChangeAspect="1"/>
          </p:cNvPicPr>
          <p:nvPr>
            <p:ph type="pic" idx="3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22" b="8122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Google Shape;27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959978" y="4442901"/>
            <a:ext cx="12984375" cy="15033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96389" y="4415951"/>
            <a:ext cx="25923308" cy="757204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096389" y="19522064"/>
            <a:ext cx="12933951" cy="7494840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4"/>
          <p:cNvSpPr txBox="1">
            <a:spLocks noGrp="1"/>
          </p:cNvSpPr>
          <p:nvPr>
            <p:ph type="body" idx="1"/>
          </p:nvPr>
        </p:nvSpPr>
        <p:spPr>
          <a:xfrm>
            <a:off x="2584533" y="4596693"/>
            <a:ext cx="24622433" cy="713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</a:pPr>
            <a:endParaRPr/>
          </a:p>
        </p:txBody>
      </p:sp>
      <p:sp>
        <p:nvSpPr>
          <p:cNvPr id="280" name="Google Shape;280;p4"/>
          <p:cNvSpPr txBox="1">
            <a:spLocks noGrp="1"/>
          </p:cNvSpPr>
          <p:nvPr>
            <p:ph type="body" idx="3"/>
          </p:nvPr>
        </p:nvSpPr>
        <p:spPr>
          <a:xfrm>
            <a:off x="15703486" y="11167152"/>
            <a:ext cx="11375920" cy="305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None/>
            </a:pPr>
            <a:endParaRPr/>
          </a:p>
        </p:txBody>
      </p:sp>
      <p:sp>
        <p:nvSpPr>
          <p:cNvPr id="281" name="Google Shape;281;p4"/>
          <p:cNvSpPr txBox="1">
            <a:spLocks noGrp="1"/>
          </p:cNvSpPr>
          <p:nvPr>
            <p:ph type="body" idx="4"/>
          </p:nvPr>
        </p:nvSpPr>
        <p:spPr>
          <a:xfrm>
            <a:off x="28428588" y="18743472"/>
            <a:ext cx="1191081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</a:pPr>
            <a:endParaRPr/>
          </a:p>
        </p:txBody>
      </p:sp>
      <p:sp>
        <p:nvSpPr>
          <p:cNvPr id="282" name="Google Shape;282;p4"/>
          <p:cNvSpPr>
            <a:spLocks noGrp="1"/>
          </p:cNvSpPr>
          <p:nvPr>
            <p:ph type="tbl" idx="5"/>
          </p:nvPr>
        </p:nvSpPr>
        <p:spPr>
          <a:xfrm>
            <a:off x="28616066" y="14325045"/>
            <a:ext cx="11706754" cy="3972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4"/>
          <p:cNvSpPr>
            <a:spLocks noGrp="1"/>
          </p:cNvSpPr>
          <p:nvPr>
            <p:ph type="chart" idx="6"/>
          </p:nvPr>
        </p:nvSpPr>
        <p:spPr>
          <a:xfrm>
            <a:off x="2576161" y="23238459"/>
            <a:ext cx="11898607" cy="3208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4"/>
          <p:cNvSpPr>
            <a:spLocks noGrp="1"/>
          </p:cNvSpPr>
          <p:nvPr>
            <p:ph type="dgm" idx="7"/>
          </p:nvPr>
        </p:nvSpPr>
        <p:spPr>
          <a:xfrm>
            <a:off x="15391259" y="23219278"/>
            <a:ext cx="12019310" cy="3075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4"/>
          <p:cNvSpPr>
            <a:spLocks noGrp="1"/>
          </p:cNvSpPr>
          <p:nvPr>
            <p:ph type="pic" idx="8"/>
          </p:nvPr>
        </p:nvSpPr>
        <p:spPr>
          <a:xfrm>
            <a:off x="27902413" y="4430671"/>
            <a:ext cx="13047795" cy="4992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4"/>
          <p:cNvSpPr>
            <a:spLocks noGrp="1"/>
          </p:cNvSpPr>
          <p:nvPr>
            <p:ph type="clipArt" idx="9"/>
          </p:nvPr>
        </p:nvSpPr>
        <p:spPr>
          <a:xfrm>
            <a:off x="28421806" y="23235797"/>
            <a:ext cx="12247358" cy="3262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4"/>
          <p:cNvSpPr txBox="1">
            <a:spLocks noGrp="1"/>
          </p:cNvSpPr>
          <p:nvPr>
            <p:ph type="body" idx="13"/>
          </p:nvPr>
        </p:nvSpPr>
        <p:spPr>
          <a:xfrm>
            <a:off x="15703644" y="3213530"/>
            <a:ext cx="20257404" cy="92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3000"/>
              <a:buNone/>
            </a:pPr>
            <a:endParaRPr/>
          </a:p>
        </p:txBody>
      </p:sp>
      <p:sp>
        <p:nvSpPr>
          <p:cNvPr id="288" name="Google Shape;288;p4"/>
          <p:cNvSpPr txBox="1">
            <a:spLocks noGrp="1"/>
          </p:cNvSpPr>
          <p:nvPr>
            <p:ph type="body" idx="14"/>
          </p:nvPr>
        </p:nvSpPr>
        <p:spPr>
          <a:xfrm>
            <a:off x="2698487" y="5647074"/>
            <a:ext cx="24546089" cy="595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endParaRPr/>
          </a:p>
        </p:txBody>
      </p:sp>
      <p:sp>
        <p:nvSpPr>
          <p:cNvPr id="289" name="Google Shape;289;p4"/>
          <p:cNvSpPr txBox="1">
            <a:spLocks noGrp="1"/>
          </p:cNvSpPr>
          <p:nvPr>
            <p:ph type="body" idx="15"/>
          </p:nvPr>
        </p:nvSpPr>
        <p:spPr>
          <a:xfrm>
            <a:off x="28404581" y="9709300"/>
            <a:ext cx="11857628" cy="713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3500"/>
              <a:buNone/>
            </a:pPr>
            <a:endParaRPr/>
          </a:p>
        </p:txBody>
      </p:sp>
      <p:sp>
        <p:nvSpPr>
          <p:cNvPr id="290" name="Google Shape;290;p4"/>
          <p:cNvSpPr txBox="1">
            <a:spLocks noGrp="1"/>
          </p:cNvSpPr>
          <p:nvPr>
            <p:ph type="body" idx="16"/>
          </p:nvPr>
        </p:nvSpPr>
        <p:spPr>
          <a:xfrm>
            <a:off x="28518538" y="10454078"/>
            <a:ext cx="11820863" cy="371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91" name="Google Shape;291;p4"/>
          <p:cNvSpPr txBox="1">
            <a:spLocks noGrp="1"/>
          </p:cNvSpPr>
          <p:nvPr>
            <p:ph type="body" idx="17"/>
          </p:nvPr>
        </p:nvSpPr>
        <p:spPr>
          <a:xfrm>
            <a:off x="15437445" y="12192785"/>
            <a:ext cx="11857628" cy="713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3500"/>
              <a:buNone/>
            </a:pPr>
            <a:endParaRPr/>
          </a:p>
        </p:txBody>
      </p:sp>
      <p:sp>
        <p:nvSpPr>
          <p:cNvPr id="292" name="Google Shape;292;p4"/>
          <p:cNvSpPr txBox="1">
            <a:spLocks noGrp="1"/>
          </p:cNvSpPr>
          <p:nvPr>
            <p:ph type="body" idx="18"/>
          </p:nvPr>
        </p:nvSpPr>
        <p:spPr>
          <a:xfrm>
            <a:off x="15437444" y="12937563"/>
            <a:ext cx="11820863" cy="371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93" name="Google Shape;293;p4"/>
          <p:cNvSpPr txBox="1">
            <a:spLocks noGrp="1"/>
          </p:cNvSpPr>
          <p:nvPr>
            <p:ph type="body" idx="19"/>
          </p:nvPr>
        </p:nvSpPr>
        <p:spPr>
          <a:xfrm>
            <a:off x="2629457" y="19774963"/>
            <a:ext cx="11857628" cy="713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3500"/>
              <a:buNone/>
            </a:pPr>
            <a:endParaRPr/>
          </a:p>
        </p:txBody>
      </p:sp>
      <p:sp>
        <p:nvSpPr>
          <p:cNvPr id="294" name="Google Shape;294;p4"/>
          <p:cNvSpPr txBox="1">
            <a:spLocks noGrp="1"/>
          </p:cNvSpPr>
          <p:nvPr>
            <p:ph type="body" idx="20"/>
          </p:nvPr>
        </p:nvSpPr>
        <p:spPr>
          <a:xfrm>
            <a:off x="2629456" y="20519741"/>
            <a:ext cx="11820863" cy="371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95" name="Google Shape;295;p4"/>
          <p:cNvSpPr txBox="1">
            <a:spLocks noGrp="1"/>
          </p:cNvSpPr>
          <p:nvPr>
            <p:ph type="body" idx="21"/>
          </p:nvPr>
        </p:nvSpPr>
        <p:spPr>
          <a:xfrm>
            <a:off x="15473998" y="19774963"/>
            <a:ext cx="11857628" cy="713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3500"/>
              <a:buNone/>
            </a:pPr>
            <a:endParaRPr/>
          </a:p>
        </p:txBody>
      </p:sp>
      <p:sp>
        <p:nvSpPr>
          <p:cNvPr id="296" name="Google Shape;296;p4"/>
          <p:cNvSpPr txBox="1">
            <a:spLocks noGrp="1"/>
          </p:cNvSpPr>
          <p:nvPr>
            <p:ph type="body" idx="22"/>
          </p:nvPr>
        </p:nvSpPr>
        <p:spPr>
          <a:xfrm>
            <a:off x="15473998" y="20519741"/>
            <a:ext cx="11820863" cy="371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97" name="Google Shape;297;p4"/>
          <p:cNvSpPr txBox="1">
            <a:spLocks noGrp="1"/>
          </p:cNvSpPr>
          <p:nvPr>
            <p:ph type="body" idx="23"/>
          </p:nvPr>
        </p:nvSpPr>
        <p:spPr>
          <a:xfrm>
            <a:off x="28453503" y="26447288"/>
            <a:ext cx="1191081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</a:pPr>
            <a:endParaRPr/>
          </a:p>
        </p:txBody>
      </p:sp>
      <p:sp>
        <p:nvSpPr>
          <p:cNvPr id="298" name="Google Shape;298;p4"/>
          <p:cNvSpPr txBox="1">
            <a:spLocks noGrp="1"/>
          </p:cNvSpPr>
          <p:nvPr>
            <p:ph type="body" idx="24"/>
          </p:nvPr>
        </p:nvSpPr>
        <p:spPr>
          <a:xfrm>
            <a:off x="15446539" y="26447288"/>
            <a:ext cx="1191081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</a:pPr>
            <a:endParaRPr/>
          </a:p>
        </p:txBody>
      </p:sp>
      <p:sp>
        <p:nvSpPr>
          <p:cNvPr id="299" name="Google Shape;299;p4"/>
          <p:cNvSpPr txBox="1">
            <a:spLocks noGrp="1"/>
          </p:cNvSpPr>
          <p:nvPr>
            <p:ph type="body" idx="25"/>
          </p:nvPr>
        </p:nvSpPr>
        <p:spPr>
          <a:xfrm>
            <a:off x="2672729" y="26498222"/>
            <a:ext cx="11910812" cy="357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</a:pPr>
            <a:endParaRPr/>
          </a:p>
        </p:txBody>
      </p:sp>
      <p:sp>
        <p:nvSpPr>
          <p:cNvPr id="300" name="Google Shape;300;p4"/>
          <p:cNvSpPr txBox="1">
            <a:spLocks noGrp="1"/>
          </p:cNvSpPr>
          <p:nvPr>
            <p:ph type="body" idx="26"/>
          </p:nvPr>
        </p:nvSpPr>
        <p:spPr>
          <a:xfrm>
            <a:off x="28583572" y="19774963"/>
            <a:ext cx="11857628" cy="713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3500"/>
              <a:buNone/>
            </a:pPr>
            <a:endParaRPr/>
          </a:p>
        </p:txBody>
      </p:sp>
      <p:sp>
        <p:nvSpPr>
          <p:cNvPr id="301" name="Google Shape;301;p4"/>
          <p:cNvSpPr txBox="1">
            <a:spLocks noGrp="1"/>
          </p:cNvSpPr>
          <p:nvPr>
            <p:ph type="body" idx="27"/>
          </p:nvPr>
        </p:nvSpPr>
        <p:spPr>
          <a:xfrm>
            <a:off x="28583572" y="20519741"/>
            <a:ext cx="11820863" cy="371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302" name="Google Shape;302;p4"/>
          <p:cNvSpPr>
            <a:spLocks noGrp="1"/>
          </p:cNvSpPr>
          <p:nvPr>
            <p:ph type="chart" idx="28"/>
          </p:nvPr>
        </p:nvSpPr>
        <p:spPr>
          <a:xfrm>
            <a:off x="15703359" y="7703654"/>
            <a:ext cx="11421552" cy="3310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4"/>
          <p:cNvSpPr>
            <a:spLocks noGrp="1"/>
          </p:cNvSpPr>
          <p:nvPr>
            <p:ph type="pic" idx="29"/>
          </p:nvPr>
        </p:nvSpPr>
        <p:spPr>
          <a:xfrm>
            <a:off x="2123145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4"/>
          <p:cNvSpPr>
            <a:spLocks noGrp="1"/>
          </p:cNvSpPr>
          <p:nvPr>
            <p:ph type="pic" idx="30"/>
          </p:nvPr>
        </p:nvSpPr>
        <p:spPr>
          <a:xfrm>
            <a:off x="6948405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4"/>
          <p:cNvSpPr>
            <a:spLocks noGrp="1"/>
          </p:cNvSpPr>
          <p:nvPr>
            <p:ph type="pic" idx="31"/>
          </p:nvPr>
        </p:nvSpPr>
        <p:spPr>
          <a:xfrm>
            <a:off x="11707332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4"/>
          <p:cNvSpPr>
            <a:spLocks noGrp="1"/>
          </p:cNvSpPr>
          <p:nvPr>
            <p:ph type="pic" idx="32"/>
          </p:nvPr>
        </p:nvSpPr>
        <p:spPr>
          <a:xfrm>
            <a:off x="16415973" y="27821959"/>
            <a:ext cx="4315865" cy="1680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4"/>
          <p:cNvSpPr txBox="1">
            <a:spLocks noGrp="1"/>
          </p:cNvSpPr>
          <p:nvPr>
            <p:ph type="title"/>
          </p:nvPr>
        </p:nvSpPr>
        <p:spPr>
          <a:xfrm>
            <a:off x="15627444" y="903684"/>
            <a:ext cx="25322768" cy="1578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14975" tIns="107475" rIns="214975" bIns="1074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3E72"/>
              </a:buClr>
              <a:buSzPts val="6500"/>
              <a:buFont typeface="Arial"/>
              <a:buNone/>
            </a:pPr>
            <a:endParaRPr/>
          </a:p>
        </p:txBody>
      </p:sp>
      <p:cxnSp>
        <p:nvCxnSpPr>
          <p:cNvPr id="309" name="Google Shape;309;p4"/>
          <p:cNvCxnSpPr/>
          <p:nvPr/>
        </p:nvCxnSpPr>
        <p:spPr>
          <a:xfrm rot="10800000">
            <a:off x="27959978" y="4390517"/>
            <a:ext cx="0" cy="22617342"/>
          </a:xfrm>
          <a:prstGeom prst="straightConnector1">
            <a:avLst/>
          </a:prstGeom>
          <a:noFill/>
          <a:ln w="9525" cap="flat" cmpd="sng">
            <a:solidFill>
              <a:srgbClr val="193E72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10" name="Google Shape;310;p4"/>
          <p:cNvCxnSpPr/>
          <p:nvPr/>
        </p:nvCxnSpPr>
        <p:spPr>
          <a:xfrm rot="10800000">
            <a:off x="15016873" y="4390517"/>
            <a:ext cx="0" cy="22602745"/>
          </a:xfrm>
          <a:prstGeom prst="straightConnector1">
            <a:avLst/>
          </a:prstGeom>
          <a:noFill/>
          <a:ln w="9525" cap="flat" cmpd="sng">
            <a:solidFill>
              <a:srgbClr val="193E72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311" name="Google Shape;311;p4"/>
          <p:cNvSpPr/>
          <p:nvPr/>
        </p:nvSpPr>
        <p:spPr>
          <a:xfrm>
            <a:off x="26290750" y="27771566"/>
            <a:ext cx="14756225" cy="2041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800" b="0" i="0" u="none" strike="noStrik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study/project is funded by/ supported by the National Institute for Health Research (NIHR) [name of NIHR programme (Grant Reference Number XXX)/name of part of the NIHR]. The views expressed are those of the author(s) and not necessarily those of the NIHR or the Department of Health and Social Care.</a:t>
            </a:r>
            <a:endParaRPr/>
          </a:p>
        </p:txBody>
      </p:sp>
      <p:sp>
        <p:nvSpPr>
          <p:cNvPr id="312" name="Google Shape;312;p4"/>
          <p:cNvSpPr>
            <a:spLocks noGrp="1"/>
          </p:cNvSpPr>
          <p:nvPr>
            <p:ph type="pic" idx="2"/>
          </p:nvPr>
        </p:nvSpPr>
        <p:spPr>
          <a:xfrm>
            <a:off x="2123323" y="11974519"/>
            <a:ext cx="12819664" cy="749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Placeholder 1">
            <a:extLst>
              <a:ext uri="{FF2B5EF4-FFF2-40B4-BE49-F238E27FC236}">
                <a16:creationId xmlns:a16="http://schemas.microsoft.com/office/drawing/2014/main" id="{53C61A09-6FB4-5CA0-0431-74D4A632DA9A}"/>
              </a:ext>
            </a:extLst>
          </p:cNvPr>
          <p:cNvPicPr>
            <a:picLocks noGrp="1" noChangeAspect="1"/>
          </p:cNvPicPr>
          <p:nvPr>
            <p:ph type="pic" idx="33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49" b="8149"/>
          <a:stretch>
            <a:fillRect/>
          </a:stretch>
        </p:blipFill>
        <p:spPr bwMode="auto">
          <a:xfrm>
            <a:off x="1247775" y="1027113"/>
            <a:ext cx="11604625" cy="2493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F14FD35C182E4AAB681729285ED1CD" ma:contentTypeVersion="17" ma:contentTypeDescription="Create a new document." ma:contentTypeScope="" ma:versionID="fae7a4226c4433444b2e8fb713c89999">
  <xsd:schema xmlns:xsd="http://www.w3.org/2001/XMLSchema" xmlns:xs="http://www.w3.org/2001/XMLSchema" xmlns:p="http://schemas.microsoft.com/office/2006/metadata/properties" xmlns:ns2="2924705e-65f3-4229-a556-fa72e3874683" xmlns:ns3="6416615b-11d7-45b9-907f-f38e247d2a21" targetNamespace="http://schemas.microsoft.com/office/2006/metadata/properties" ma:root="true" ma:fieldsID="db12efcb68e05671ec685103af8a0e9d" ns2:_="" ns3:_="">
    <xsd:import namespace="2924705e-65f3-4229-a556-fa72e3874683"/>
    <xsd:import namespace="6416615b-11d7-45b9-907f-f38e247d2a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24705e-65f3-4229-a556-fa72e38746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4661dae-d6df-48fc-a54e-a577d2899e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16615b-11d7-45b9-907f-f38e247d2a2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069d26-8164-4891-af51-3ee11909ea65}" ma:internalName="TaxCatchAll" ma:showField="CatchAllData" ma:web="6416615b-11d7-45b9-907f-f38e247d2a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16615b-11d7-45b9-907f-f38e247d2a21" xsi:nil="true"/>
    <lcf76f155ced4ddcb4097134ff3c332f xmlns="2924705e-65f3-4229-a556-fa72e387468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ADAD93F-5B64-44EC-A635-2AE449917F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7E9CE4-8FBF-42F5-8ED6-7C7A7DD519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24705e-65f3-4229-a556-fa72e3874683"/>
    <ds:schemaRef ds:uri="6416615b-11d7-45b9-907f-f38e247d2a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369000-D0FF-4678-9C19-91FAD888E744}">
  <ds:schemaRefs>
    <ds:schemaRef ds:uri="http://schemas.microsoft.com/office/2006/metadata/properties"/>
    <ds:schemaRef ds:uri="http://schemas.microsoft.com/office/infopath/2007/PartnerControls"/>
    <ds:schemaRef ds:uri="6416615b-11d7-45b9-907f-f38e247d2a21"/>
    <ds:schemaRef ds:uri="2924705e-65f3-4229-a556-fa72e387468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Custom</PresentationFormat>
  <Paragraphs>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Kipper</dc:creator>
  <cp:lastModifiedBy>Hasnat, Quasirat</cp:lastModifiedBy>
  <cp:revision>1</cp:revision>
  <dcterms:created xsi:type="dcterms:W3CDTF">2019-02-11T16:36:52Z</dcterms:created>
  <dcterms:modified xsi:type="dcterms:W3CDTF">2023-11-29T10:12:13Z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0x010100A5F14FD35C182E4AAB681729285ED1CD</vt:lpwstr>
  </property>
  <property fmtid="{D5CDD505-2E9C-101B-9397-08002B2CF9AE}" pid="3" name="MediaServiceImageTags">
    <vt:lpwstr/>
  </property>
</Properties>
</file>