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sldIdLst>
    <p:sldId id="256" r:id="rId5"/>
    <p:sldId id="257" r:id="rId6"/>
    <p:sldId id="264" r:id="rId7"/>
    <p:sldId id="258" r:id="rId8"/>
    <p:sldId id="262" r:id="rId9"/>
    <p:sldId id="261" r:id="rId10"/>
    <p:sldId id="263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57"/>
            <p14:sldId id="264"/>
          </p14:sldIdLst>
        </p14:section>
        <p14:section name="Section separator slides" id="{0EBC4EC8-992E-41E7-B942-F8EB46ED6B78}">
          <p14:sldIdLst>
            <p14:sldId id="258"/>
            <p14:sldId id="262"/>
            <p14:sldId id="261"/>
            <p14:sldId id="263"/>
            <p14:sldId id="259"/>
          </p14:sldIdLst>
        </p14:section>
        <p14:section name="End of presentation slide" id="{3DEFE252-2300-493E-B711-856B44168019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4E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9B8179-1581-4FCC-B4A1-7A8DDC75BBF4}" v="7" dt="2020-04-16T15:36:22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/>
    <p:restoredTop sz="94643"/>
  </p:normalViewPr>
  <p:slideViewPr>
    <p:cSldViewPr snapToGrid="0" snapToObjects="1">
      <p:cViewPr varScale="1">
        <p:scale>
          <a:sx n="64" d="100"/>
          <a:sy n="64" d="100"/>
        </p:scale>
        <p:origin x="8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ina, Irina" userId="886e84f6f0bf0445" providerId="OrgId" clId="{A39B8179-1581-4FCC-B4A1-7A8DDC75BBF4}"/>
    <pc:docChg chg="modSld">
      <pc:chgData name="Babina, Irina" userId="886e84f6f0bf0445" providerId="OrgId" clId="{A39B8179-1581-4FCC-B4A1-7A8DDC75BBF4}" dt="2020-04-16T15:36:22.671" v="6" actId="207"/>
      <pc:docMkLst>
        <pc:docMk/>
      </pc:docMkLst>
      <pc:sldChg chg="modSp">
        <pc:chgData name="Babina, Irina" userId="886e84f6f0bf0445" providerId="OrgId" clId="{A39B8179-1581-4FCC-B4A1-7A8DDC75BBF4}" dt="2020-04-16T15:36:22.671" v="6" actId="207"/>
        <pc:sldMkLst>
          <pc:docMk/>
          <pc:sldMk cId="1757406819" sldId="256"/>
        </pc:sldMkLst>
        <pc:spChg chg="mod">
          <ac:chgData name="Babina, Irina" userId="886e84f6f0bf0445" providerId="OrgId" clId="{A39B8179-1581-4FCC-B4A1-7A8DDC75BBF4}" dt="2020-04-16T15:36:22.671" v="6" actId="207"/>
          <ac:spMkLst>
            <pc:docMk/>
            <pc:sldMk cId="1757406819" sldId="25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C8D8CB-77A2-4846-AFB4-08F290876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642" y="59353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A3A7302-C6AE-454E-AFF0-27B365F478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751" y="5997913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2169D9-C938-4B4E-8449-11755C11E2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52" y="6005728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7FE63A5-19B6-4F82-B2E3-85B72A356B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566" y="23305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2124297-041D-4CFC-822E-C85DC7AEFA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566" y="23305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65EF886-93E9-4BBC-A0A1-2605569978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566" y="23305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06E2F8F-0043-4026-AE07-438D723F20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566" y="23305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7827894-C571-40F2-A47A-0DEF256668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566" y="23305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CC24F6-53B5-49F8-AE89-61E826708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2642" y="59353"/>
            <a:ext cx="3761240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>
              <a:solidFill>
                <a:srgbClr val="EA5D4E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72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9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5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821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14FD35C182E4AAB681729285ED1CD" ma:contentTypeVersion="17" ma:contentTypeDescription="Create a new document." ma:contentTypeScope="" ma:versionID="fae7a4226c4433444b2e8fb713c89999">
  <xsd:schema xmlns:xsd="http://www.w3.org/2001/XMLSchema" xmlns:xs="http://www.w3.org/2001/XMLSchema" xmlns:p="http://schemas.microsoft.com/office/2006/metadata/properties" xmlns:ns2="2924705e-65f3-4229-a556-fa72e3874683" xmlns:ns3="6416615b-11d7-45b9-907f-f38e247d2a21" targetNamespace="http://schemas.microsoft.com/office/2006/metadata/properties" ma:root="true" ma:fieldsID="db12efcb68e05671ec685103af8a0e9d" ns2:_="" ns3:_="">
    <xsd:import namespace="2924705e-65f3-4229-a556-fa72e3874683"/>
    <xsd:import namespace="6416615b-11d7-45b9-907f-f38e247d2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4705e-65f3-4229-a556-fa72e38746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6615b-11d7-45b9-907f-f38e247d2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069d26-8164-4891-af51-3ee11909ea65}" ma:internalName="TaxCatchAll" ma:showField="CatchAllData" ma:web="6416615b-11d7-45b9-907f-f38e247d2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16615b-11d7-45b9-907f-f38e247d2a21" xsi:nil="true"/>
    <lcf76f155ced4ddcb4097134ff3c332f xmlns="2924705e-65f3-4229-a556-fa72e38746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23C210-BF2A-4BA0-AD01-AF5DA312D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CD21B7-ABDB-46BB-8B5D-D9050CD7E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4705e-65f3-4229-a556-fa72e3874683"/>
    <ds:schemaRef ds:uri="6416615b-11d7-45b9-907f-f38e247d2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92E03-CC01-4453-A50F-52EDF08990F9}">
  <ds:schemaRefs>
    <ds:schemaRef ds:uri="http://purl.org/dc/terms/"/>
    <ds:schemaRef ds:uri="http://schemas.openxmlformats.org/package/2006/metadata/core-properties"/>
    <ds:schemaRef ds:uri="2924705e-65f3-4229-a556-fa72e387468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416615b-11d7-45b9-907f-f38e247d2a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Hasnat, Quasirat</cp:lastModifiedBy>
  <cp:revision>36</cp:revision>
  <dcterms:created xsi:type="dcterms:W3CDTF">2019-02-07T15:31:28Z</dcterms:created>
  <dcterms:modified xsi:type="dcterms:W3CDTF">2023-11-27T12:14:28Z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0x010100A5F14FD35C182E4AAB681729285ED1CD</vt:lpwstr>
  </property>
  <property fmtid="{D5CDD505-2E9C-101B-9397-08002B2CF9AE}" pid="3" name="MediaServiceImageTags">
    <vt:lpwstr/>
  </property>
</Properties>
</file>